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2"/>
  </p:handoutMasterIdLst>
  <p:sldIdLst>
    <p:sldId id="274" r:id="rId5"/>
    <p:sldId id="257" r:id="rId6"/>
    <p:sldId id="272" r:id="rId7"/>
    <p:sldId id="258" r:id="rId8"/>
    <p:sldId id="275" r:id="rId9"/>
    <p:sldId id="259" r:id="rId10"/>
    <p:sldId id="260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8" r:id="rId19"/>
    <p:sldId id="271" r:id="rId20"/>
    <p:sldId id="269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ie Marshall" userId="S::staciemarshall@bestbuddies.org::282c06e4-db57-411e-a647-412c4a588eb9" providerId="AD" clId="Web-{855E016A-89E6-4124-9FEF-CCE93975694F}"/>
    <pc:docChg chg="sldOrd">
      <pc:chgData name="Stacie Marshall" userId="S::staciemarshall@bestbuddies.org::282c06e4-db57-411e-a647-412c4a588eb9" providerId="AD" clId="Web-{855E016A-89E6-4124-9FEF-CCE93975694F}" dt="2018-12-10T17:34:21.292" v="0"/>
      <pc:docMkLst>
        <pc:docMk/>
      </pc:docMkLst>
      <pc:sldChg chg="ord">
        <pc:chgData name="Stacie Marshall" userId="S::staciemarshall@bestbuddies.org::282c06e4-db57-411e-a647-412c4a588eb9" providerId="AD" clId="Web-{855E016A-89E6-4124-9FEF-CCE93975694F}" dt="2018-12-10T17:34:21.292" v="0"/>
        <pc:sldMkLst>
          <pc:docMk/>
          <pc:sldMk cId="2379526981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611A7D1-A2A9-4BF1-BF9B-8FB0937E438D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A7B1952-4791-4F72-8F02-47AC4070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7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4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7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8803-2A79-4A14-9A1E-85739B055AA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67E0-D72F-4A8E-BBAE-129F5DB9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3n95uu9q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x3n95uu9q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309" y="0"/>
            <a:ext cx="9158309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0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1F253D826F44985A88436887FA3AB" ma:contentTypeVersion="2" ma:contentTypeDescription="Create a new document." ma:contentTypeScope="" ma:versionID="1ca23a6fd4c42fcfc3ab7f84771776c4">
  <xsd:schema xmlns:xsd="http://www.w3.org/2001/XMLSchema" xmlns:xs="http://www.w3.org/2001/XMLSchema" xmlns:p="http://schemas.microsoft.com/office/2006/metadata/properties" xmlns:ns2="391d717d-d1ad-45a5-96b0-e6181fddff9e" targetNamespace="http://schemas.microsoft.com/office/2006/metadata/properties" ma:root="true" ma:fieldsID="ca7197bfc188e34a05f7e723272aef73" ns2:_="">
    <xsd:import namespace="391d717d-d1ad-45a5-96b0-e6181fddf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d717d-d1ad-45a5-96b0-e6181fddf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282DA-C6F0-4477-BC25-B0E88CCFD650}">
  <ds:schemaRefs>
    <ds:schemaRef ds:uri="http://purl.org/dc/terms/"/>
    <ds:schemaRef ds:uri="391d717d-d1ad-45a5-96b0-e6181fddff9e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63F5DC-53C4-4506-916B-DC2A1055F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0C989-1783-428E-BA1A-3345DB563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d717d-d1ad-45a5-96b0-e6181fddf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On-screen Show (4:3)</PresentationFormat>
  <Paragraphs>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Best Buddies Intl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Brydon</dc:creator>
  <cp:lastModifiedBy>Nicole Meier</cp:lastModifiedBy>
  <cp:revision>8</cp:revision>
  <cp:lastPrinted>2018-12-20T15:38:25Z</cp:lastPrinted>
  <dcterms:created xsi:type="dcterms:W3CDTF">2018-08-08T00:32:02Z</dcterms:created>
  <dcterms:modified xsi:type="dcterms:W3CDTF">2018-12-20T15:46:11Z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0x0101006531F253D826F44985A88436887FA3AB</vt:lpwstr>
  </property>
</Properties>
</file>