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 id="2147483868" r:id="rId5"/>
  </p:sldMasterIdLst>
  <p:notesMasterIdLst>
    <p:notesMasterId r:id="rId26"/>
  </p:notesMasterIdLst>
  <p:handoutMasterIdLst>
    <p:handoutMasterId r:id="rId27"/>
  </p:handoutMasterIdLst>
  <p:sldIdLst>
    <p:sldId id="257" r:id="rId6"/>
    <p:sldId id="259" r:id="rId7"/>
    <p:sldId id="727" r:id="rId8"/>
    <p:sldId id="747" r:id="rId9"/>
    <p:sldId id="722" r:id="rId10"/>
    <p:sldId id="748" r:id="rId11"/>
    <p:sldId id="725" r:id="rId12"/>
    <p:sldId id="779" r:id="rId13"/>
    <p:sldId id="541" r:id="rId14"/>
    <p:sldId id="542" r:id="rId15"/>
    <p:sldId id="543" r:id="rId16"/>
    <p:sldId id="553" r:id="rId17"/>
    <p:sldId id="563" r:id="rId18"/>
    <p:sldId id="726" r:id="rId19"/>
    <p:sldId id="778" r:id="rId20"/>
    <p:sldId id="1042" r:id="rId21"/>
    <p:sldId id="1043" r:id="rId22"/>
    <p:sldId id="1044" r:id="rId23"/>
    <p:sldId id="1045" r:id="rId24"/>
    <p:sldId id="491"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76"/>
    <a:srgbClr val="007681"/>
    <a:srgbClr val="FFFF99"/>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A2850-4161-4EF8-B2EA-89E7FACEC5CC}" v="136" dt="2022-11-02T16:10:37.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08" autoAdjust="0"/>
    <p:restoredTop sz="94660"/>
  </p:normalViewPr>
  <p:slideViewPr>
    <p:cSldViewPr snapToGrid="0">
      <p:cViewPr varScale="1">
        <p:scale>
          <a:sx n="78" d="100"/>
          <a:sy n="78" d="100"/>
        </p:scale>
        <p:origin x="132"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is Dipuglia" userId="e9d1ec5f-c17e-48d6-94d1-50720fa634f2" providerId="ADAL" clId="{3F7A2850-4161-4EF8-B2EA-89E7FACEC5CC}"/>
    <pc:docChg chg="undo redo custSel addSld delSld modSld sldOrd delMainMaster">
      <pc:chgData name="Amiris Dipuglia" userId="e9d1ec5f-c17e-48d6-94d1-50720fa634f2" providerId="ADAL" clId="{3F7A2850-4161-4EF8-B2EA-89E7FACEC5CC}" dt="2022-11-02T16:10:37.336" v="522" actId="20577"/>
      <pc:docMkLst>
        <pc:docMk/>
      </pc:docMkLst>
      <pc:sldChg chg="del">
        <pc:chgData name="Amiris Dipuglia" userId="e9d1ec5f-c17e-48d6-94d1-50720fa634f2" providerId="ADAL" clId="{3F7A2850-4161-4EF8-B2EA-89E7FACEC5CC}" dt="2022-11-02T13:31:15.441" v="35" actId="47"/>
        <pc:sldMkLst>
          <pc:docMk/>
          <pc:sldMk cId="357188202" sldId="271"/>
        </pc:sldMkLst>
      </pc:sldChg>
      <pc:sldChg chg="del">
        <pc:chgData name="Amiris Dipuglia" userId="e9d1ec5f-c17e-48d6-94d1-50720fa634f2" providerId="ADAL" clId="{3F7A2850-4161-4EF8-B2EA-89E7FACEC5CC}" dt="2022-11-02T13:31:18.251" v="36" actId="47"/>
        <pc:sldMkLst>
          <pc:docMk/>
          <pc:sldMk cId="3809464869" sldId="273"/>
        </pc:sldMkLst>
      </pc:sldChg>
      <pc:sldChg chg="del">
        <pc:chgData name="Amiris Dipuglia" userId="e9d1ec5f-c17e-48d6-94d1-50720fa634f2" providerId="ADAL" clId="{3F7A2850-4161-4EF8-B2EA-89E7FACEC5CC}" dt="2022-11-02T13:35:36.601" v="115" actId="47"/>
        <pc:sldMkLst>
          <pc:docMk/>
          <pc:sldMk cId="3455052854" sldId="275"/>
        </pc:sldMkLst>
      </pc:sldChg>
      <pc:sldChg chg="del">
        <pc:chgData name="Amiris Dipuglia" userId="e9d1ec5f-c17e-48d6-94d1-50720fa634f2" providerId="ADAL" clId="{3F7A2850-4161-4EF8-B2EA-89E7FACEC5CC}" dt="2022-11-02T13:35:36.601" v="115" actId="47"/>
        <pc:sldMkLst>
          <pc:docMk/>
          <pc:sldMk cId="2369532877" sldId="276"/>
        </pc:sldMkLst>
      </pc:sldChg>
      <pc:sldChg chg="del">
        <pc:chgData name="Amiris Dipuglia" userId="e9d1ec5f-c17e-48d6-94d1-50720fa634f2" providerId="ADAL" clId="{3F7A2850-4161-4EF8-B2EA-89E7FACEC5CC}" dt="2022-11-02T13:35:36.601" v="115" actId="47"/>
        <pc:sldMkLst>
          <pc:docMk/>
          <pc:sldMk cId="4105419590" sldId="277"/>
        </pc:sldMkLst>
      </pc:sldChg>
      <pc:sldChg chg="del">
        <pc:chgData name="Amiris Dipuglia" userId="e9d1ec5f-c17e-48d6-94d1-50720fa634f2" providerId="ADAL" clId="{3F7A2850-4161-4EF8-B2EA-89E7FACEC5CC}" dt="2022-11-02T13:35:36.601" v="115" actId="47"/>
        <pc:sldMkLst>
          <pc:docMk/>
          <pc:sldMk cId="3358282457" sldId="280"/>
        </pc:sldMkLst>
      </pc:sldChg>
      <pc:sldChg chg="del">
        <pc:chgData name="Amiris Dipuglia" userId="e9d1ec5f-c17e-48d6-94d1-50720fa634f2" providerId="ADAL" clId="{3F7A2850-4161-4EF8-B2EA-89E7FACEC5CC}" dt="2022-11-02T13:35:36.601" v="115" actId="47"/>
        <pc:sldMkLst>
          <pc:docMk/>
          <pc:sldMk cId="1514668837" sldId="284"/>
        </pc:sldMkLst>
      </pc:sldChg>
      <pc:sldChg chg="del">
        <pc:chgData name="Amiris Dipuglia" userId="e9d1ec5f-c17e-48d6-94d1-50720fa634f2" providerId="ADAL" clId="{3F7A2850-4161-4EF8-B2EA-89E7FACEC5CC}" dt="2022-11-02T13:31:20.401" v="37" actId="47"/>
        <pc:sldMkLst>
          <pc:docMk/>
          <pc:sldMk cId="503914422" sldId="486"/>
        </pc:sldMkLst>
      </pc:sldChg>
      <pc:sldChg chg="addSp delSp modSp mod">
        <pc:chgData name="Amiris Dipuglia" userId="e9d1ec5f-c17e-48d6-94d1-50720fa634f2" providerId="ADAL" clId="{3F7A2850-4161-4EF8-B2EA-89E7FACEC5CC}" dt="2022-11-02T13:36:52.662" v="127" actId="1076"/>
        <pc:sldMkLst>
          <pc:docMk/>
          <pc:sldMk cId="1250021776" sldId="491"/>
        </pc:sldMkLst>
        <pc:spChg chg="mod">
          <ac:chgData name="Amiris Dipuglia" userId="e9d1ec5f-c17e-48d6-94d1-50720fa634f2" providerId="ADAL" clId="{3F7A2850-4161-4EF8-B2EA-89E7FACEC5CC}" dt="2022-11-02T13:36:52.662" v="127" actId="1076"/>
          <ac:spMkLst>
            <pc:docMk/>
            <pc:sldMk cId="1250021776" sldId="491"/>
            <ac:spMk id="2" creationId="{546AF594-CC08-4763-B440-DC325476E557}"/>
          </ac:spMkLst>
        </pc:spChg>
        <pc:spChg chg="add del mod">
          <ac:chgData name="Amiris Dipuglia" userId="e9d1ec5f-c17e-48d6-94d1-50720fa634f2" providerId="ADAL" clId="{3F7A2850-4161-4EF8-B2EA-89E7FACEC5CC}" dt="2022-11-02T13:36:49.853" v="126" actId="478"/>
          <ac:spMkLst>
            <pc:docMk/>
            <pc:sldMk cId="1250021776" sldId="491"/>
            <ac:spMk id="6" creationId="{D429B16F-DC3E-9E7C-09D0-FAED07E164F7}"/>
          </ac:spMkLst>
        </pc:spChg>
      </pc:sldChg>
      <pc:sldChg chg="del">
        <pc:chgData name="Amiris Dipuglia" userId="e9d1ec5f-c17e-48d6-94d1-50720fa634f2" providerId="ADAL" clId="{3F7A2850-4161-4EF8-B2EA-89E7FACEC5CC}" dt="2022-11-02T13:35:36.601" v="115" actId="47"/>
        <pc:sldMkLst>
          <pc:docMk/>
          <pc:sldMk cId="2268999141" sldId="514"/>
        </pc:sldMkLst>
      </pc:sldChg>
      <pc:sldChg chg="del">
        <pc:chgData name="Amiris Dipuglia" userId="e9d1ec5f-c17e-48d6-94d1-50720fa634f2" providerId="ADAL" clId="{3F7A2850-4161-4EF8-B2EA-89E7FACEC5CC}" dt="2022-11-02T13:35:36.601" v="115" actId="47"/>
        <pc:sldMkLst>
          <pc:docMk/>
          <pc:sldMk cId="102002314" sldId="516"/>
        </pc:sldMkLst>
      </pc:sldChg>
      <pc:sldChg chg="modSp mod">
        <pc:chgData name="Amiris Dipuglia" userId="e9d1ec5f-c17e-48d6-94d1-50720fa634f2" providerId="ADAL" clId="{3F7A2850-4161-4EF8-B2EA-89E7FACEC5CC}" dt="2022-11-02T13:38:10.661" v="136" actId="33524"/>
        <pc:sldMkLst>
          <pc:docMk/>
          <pc:sldMk cId="4231323852" sldId="541"/>
        </pc:sldMkLst>
        <pc:spChg chg="mod">
          <ac:chgData name="Amiris Dipuglia" userId="e9d1ec5f-c17e-48d6-94d1-50720fa634f2" providerId="ADAL" clId="{3F7A2850-4161-4EF8-B2EA-89E7FACEC5CC}" dt="2022-11-02T13:38:04.521" v="134" actId="20577"/>
          <ac:spMkLst>
            <pc:docMk/>
            <pc:sldMk cId="4231323852" sldId="541"/>
            <ac:spMk id="2" creationId="{00000000-0000-0000-0000-000000000000}"/>
          </ac:spMkLst>
        </pc:spChg>
        <pc:spChg chg="mod">
          <ac:chgData name="Amiris Dipuglia" userId="e9d1ec5f-c17e-48d6-94d1-50720fa634f2" providerId="ADAL" clId="{3F7A2850-4161-4EF8-B2EA-89E7FACEC5CC}" dt="2022-11-02T13:38:10.661" v="136" actId="33524"/>
          <ac:spMkLst>
            <pc:docMk/>
            <pc:sldMk cId="4231323852" sldId="541"/>
            <ac:spMk id="3" creationId="{00000000-0000-0000-0000-000000000000}"/>
          </ac:spMkLst>
        </pc:spChg>
      </pc:sldChg>
      <pc:sldChg chg="modSp mod">
        <pc:chgData name="Amiris Dipuglia" userId="e9d1ec5f-c17e-48d6-94d1-50720fa634f2" providerId="ADAL" clId="{3F7A2850-4161-4EF8-B2EA-89E7FACEC5CC}" dt="2022-11-02T13:38:21.400" v="138" actId="33524"/>
        <pc:sldMkLst>
          <pc:docMk/>
          <pc:sldMk cId="2908579843" sldId="542"/>
        </pc:sldMkLst>
        <pc:spChg chg="mod">
          <ac:chgData name="Amiris Dipuglia" userId="e9d1ec5f-c17e-48d6-94d1-50720fa634f2" providerId="ADAL" clId="{3F7A2850-4161-4EF8-B2EA-89E7FACEC5CC}" dt="2022-11-02T13:38:17.521" v="137" actId="14100"/>
          <ac:spMkLst>
            <pc:docMk/>
            <pc:sldMk cId="2908579843" sldId="542"/>
            <ac:spMk id="2" creationId="{00000000-0000-0000-0000-000000000000}"/>
          </ac:spMkLst>
        </pc:spChg>
        <pc:spChg chg="mod">
          <ac:chgData name="Amiris Dipuglia" userId="e9d1ec5f-c17e-48d6-94d1-50720fa634f2" providerId="ADAL" clId="{3F7A2850-4161-4EF8-B2EA-89E7FACEC5CC}" dt="2022-11-02T13:38:21.400" v="138" actId="33524"/>
          <ac:spMkLst>
            <pc:docMk/>
            <pc:sldMk cId="2908579843" sldId="542"/>
            <ac:spMk id="3" creationId="{00000000-0000-0000-0000-000000000000}"/>
          </ac:spMkLst>
        </pc:spChg>
      </pc:sldChg>
      <pc:sldChg chg="modSp mod">
        <pc:chgData name="Amiris Dipuglia" userId="e9d1ec5f-c17e-48d6-94d1-50720fa634f2" providerId="ADAL" clId="{3F7A2850-4161-4EF8-B2EA-89E7FACEC5CC}" dt="2022-11-02T13:38:43.246" v="144" actId="403"/>
        <pc:sldMkLst>
          <pc:docMk/>
          <pc:sldMk cId="300980704" sldId="543"/>
        </pc:sldMkLst>
        <pc:spChg chg="mod">
          <ac:chgData name="Amiris Dipuglia" userId="e9d1ec5f-c17e-48d6-94d1-50720fa634f2" providerId="ADAL" clId="{3F7A2850-4161-4EF8-B2EA-89E7FACEC5CC}" dt="2022-11-02T13:38:29.348" v="140" actId="14100"/>
          <ac:spMkLst>
            <pc:docMk/>
            <pc:sldMk cId="300980704" sldId="543"/>
            <ac:spMk id="2" creationId="{00000000-0000-0000-0000-000000000000}"/>
          </ac:spMkLst>
        </pc:spChg>
        <pc:spChg chg="mod">
          <ac:chgData name="Amiris Dipuglia" userId="e9d1ec5f-c17e-48d6-94d1-50720fa634f2" providerId="ADAL" clId="{3F7A2850-4161-4EF8-B2EA-89E7FACEC5CC}" dt="2022-11-02T13:38:43.246" v="144" actId="403"/>
          <ac:spMkLst>
            <pc:docMk/>
            <pc:sldMk cId="300980704" sldId="543"/>
            <ac:spMk id="3" creationId="{00000000-0000-0000-0000-000000000000}"/>
          </ac:spMkLst>
        </pc:spChg>
      </pc:sldChg>
      <pc:sldChg chg="modSp mod">
        <pc:chgData name="Amiris Dipuglia" userId="e9d1ec5f-c17e-48d6-94d1-50720fa634f2" providerId="ADAL" clId="{3F7A2850-4161-4EF8-B2EA-89E7FACEC5CC}" dt="2022-11-02T13:39:05.700" v="145" actId="6549"/>
        <pc:sldMkLst>
          <pc:docMk/>
          <pc:sldMk cId="2475160188" sldId="553"/>
        </pc:sldMkLst>
        <pc:spChg chg="mod">
          <ac:chgData name="Amiris Dipuglia" userId="e9d1ec5f-c17e-48d6-94d1-50720fa634f2" providerId="ADAL" clId="{3F7A2850-4161-4EF8-B2EA-89E7FACEC5CC}" dt="2022-11-02T13:39:05.700" v="145" actId="6549"/>
          <ac:spMkLst>
            <pc:docMk/>
            <pc:sldMk cId="2475160188" sldId="553"/>
            <ac:spMk id="3" creationId="{00000000-0000-0000-0000-000000000000}"/>
          </ac:spMkLst>
        </pc:spChg>
      </pc:sldChg>
      <pc:sldChg chg="modSp mod">
        <pc:chgData name="Amiris Dipuglia" userId="e9d1ec5f-c17e-48d6-94d1-50720fa634f2" providerId="ADAL" clId="{3F7A2850-4161-4EF8-B2EA-89E7FACEC5CC}" dt="2022-11-02T16:10:37.336" v="522" actId="20577"/>
        <pc:sldMkLst>
          <pc:docMk/>
          <pc:sldMk cId="2299801651" sldId="563"/>
        </pc:sldMkLst>
        <pc:spChg chg="mod">
          <ac:chgData name="Amiris Dipuglia" userId="e9d1ec5f-c17e-48d6-94d1-50720fa634f2" providerId="ADAL" clId="{3F7A2850-4161-4EF8-B2EA-89E7FACEC5CC}" dt="2022-11-02T13:48:15.973" v="221" actId="14100"/>
          <ac:spMkLst>
            <pc:docMk/>
            <pc:sldMk cId="2299801651" sldId="563"/>
            <ac:spMk id="2" creationId="{00000000-0000-0000-0000-000000000000}"/>
          </ac:spMkLst>
        </pc:spChg>
        <pc:graphicFrameChg chg="mod modGraphic">
          <ac:chgData name="Amiris Dipuglia" userId="e9d1ec5f-c17e-48d6-94d1-50720fa634f2" providerId="ADAL" clId="{3F7A2850-4161-4EF8-B2EA-89E7FACEC5CC}" dt="2022-11-02T16:10:37.336" v="522" actId="20577"/>
          <ac:graphicFrameMkLst>
            <pc:docMk/>
            <pc:sldMk cId="2299801651" sldId="563"/>
            <ac:graphicFrameMk id="4" creationId="{00000000-0000-0000-0000-000000000000}"/>
          </ac:graphicFrameMkLst>
        </pc:graphicFrameChg>
      </pc:sldChg>
      <pc:sldChg chg="del">
        <pc:chgData name="Amiris Dipuglia" userId="e9d1ec5f-c17e-48d6-94d1-50720fa634f2" providerId="ADAL" clId="{3F7A2850-4161-4EF8-B2EA-89E7FACEC5CC}" dt="2022-11-02T13:41:30.199" v="152"/>
        <pc:sldMkLst>
          <pc:docMk/>
          <pc:sldMk cId="1939932311" sldId="564"/>
        </pc:sldMkLst>
      </pc:sldChg>
      <pc:sldChg chg="del">
        <pc:chgData name="Amiris Dipuglia" userId="e9d1ec5f-c17e-48d6-94d1-50720fa634f2" providerId="ADAL" clId="{3F7A2850-4161-4EF8-B2EA-89E7FACEC5CC}" dt="2022-11-02T13:35:36.601" v="115" actId="47"/>
        <pc:sldMkLst>
          <pc:docMk/>
          <pc:sldMk cId="708757228" sldId="569"/>
        </pc:sldMkLst>
      </pc:sldChg>
      <pc:sldChg chg="del">
        <pc:chgData name="Amiris Dipuglia" userId="e9d1ec5f-c17e-48d6-94d1-50720fa634f2" providerId="ADAL" clId="{3F7A2850-4161-4EF8-B2EA-89E7FACEC5CC}" dt="2022-11-02T13:35:36.601" v="115" actId="47"/>
        <pc:sldMkLst>
          <pc:docMk/>
          <pc:sldMk cId="561411227" sldId="574"/>
        </pc:sldMkLst>
      </pc:sldChg>
      <pc:sldChg chg="del">
        <pc:chgData name="Amiris Dipuglia" userId="e9d1ec5f-c17e-48d6-94d1-50720fa634f2" providerId="ADAL" clId="{3F7A2850-4161-4EF8-B2EA-89E7FACEC5CC}" dt="2022-11-02T13:35:36.601" v="115" actId="47"/>
        <pc:sldMkLst>
          <pc:docMk/>
          <pc:sldMk cId="402377964" sldId="577"/>
        </pc:sldMkLst>
      </pc:sldChg>
      <pc:sldChg chg="del">
        <pc:chgData name="Amiris Dipuglia" userId="e9d1ec5f-c17e-48d6-94d1-50720fa634f2" providerId="ADAL" clId="{3F7A2850-4161-4EF8-B2EA-89E7FACEC5CC}" dt="2022-11-02T13:35:36.601" v="115" actId="47"/>
        <pc:sldMkLst>
          <pc:docMk/>
          <pc:sldMk cId="3595044840" sldId="579"/>
        </pc:sldMkLst>
      </pc:sldChg>
      <pc:sldChg chg="del">
        <pc:chgData name="Amiris Dipuglia" userId="e9d1ec5f-c17e-48d6-94d1-50720fa634f2" providerId="ADAL" clId="{3F7A2850-4161-4EF8-B2EA-89E7FACEC5CC}" dt="2022-11-02T13:35:36.601" v="115" actId="47"/>
        <pc:sldMkLst>
          <pc:docMk/>
          <pc:sldMk cId="1476558561" sldId="580"/>
        </pc:sldMkLst>
      </pc:sldChg>
      <pc:sldChg chg="del">
        <pc:chgData name="Amiris Dipuglia" userId="e9d1ec5f-c17e-48d6-94d1-50720fa634f2" providerId="ADAL" clId="{3F7A2850-4161-4EF8-B2EA-89E7FACEC5CC}" dt="2022-11-02T13:35:36.601" v="115" actId="47"/>
        <pc:sldMkLst>
          <pc:docMk/>
          <pc:sldMk cId="2270199551" sldId="584"/>
        </pc:sldMkLst>
      </pc:sldChg>
      <pc:sldChg chg="del">
        <pc:chgData name="Amiris Dipuglia" userId="e9d1ec5f-c17e-48d6-94d1-50720fa634f2" providerId="ADAL" clId="{3F7A2850-4161-4EF8-B2EA-89E7FACEC5CC}" dt="2022-11-02T13:35:36.601" v="115" actId="47"/>
        <pc:sldMkLst>
          <pc:docMk/>
          <pc:sldMk cId="2520098817" sldId="588"/>
        </pc:sldMkLst>
      </pc:sldChg>
      <pc:sldChg chg="del">
        <pc:chgData name="Amiris Dipuglia" userId="e9d1ec5f-c17e-48d6-94d1-50720fa634f2" providerId="ADAL" clId="{3F7A2850-4161-4EF8-B2EA-89E7FACEC5CC}" dt="2022-11-02T13:35:36.601" v="115" actId="47"/>
        <pc:sldMkLst>
          <pc:docMk/>
          <pc:sldMk cId="1584263424" sldId="591"/>
        </pc:sldMkLst>
      </pc:sldChg>
      <pc:sldChg chg="del">
        <pc:chgData name="Amiris Dipuglia" userId="e9d1ec5f-c17e-48d6-94d1-50720fa634f2" providerId="ADAL" clId="{3F7A2850-4161-4EF8-B2EA-89E7FACEC5CC}" dt="2022-11-02T13:35:36.601" v="115" actId="47"/>
        <pc:sldMkLst>
          <pc:docMk/>
          <pc:sldMk cId="1416341895" sldId="593"/>
        </pc:sldMkLst>
      </pc:sldChg>
      <pc:sldChg chg="del">
        <pc:chgData name="Amiris Dipuglia" userId="e9d1ec5f-c17e-48d6-94d1-50720fa634f2" providerId="ADAL" clId="{3F7A2850-4161-4EF8-B2EA-89E7FACEC5CC}" dt="2022-11-02T13:35:36.601" v="115" actId="47"/>
        <pc:sldMkLst>
          <pc:docMk/>
          <pc:sldMk cId="396584069" sldId="594"/>
        </pc:sldMkLst>
      </pc:sldChg>
      <pc:sldChg chg="del">
        <pc:chgData name="Amiris Dipuglia" userId="e9d1ec5f-c17e-48d6-94d1-50720fa634f2" providerId="ADAL" clId="{3F7A2850-4161-4EF8-B2EA-89E7FACEC5CC}" dt="2022-11-02T13:35:36.601" v="115" actId="47"/>
        <pc:sldMkLst>
          <pc:docMk/>
          <pc:sldMk cId="32751323" sldId="595"/>
        </pc:sldMkLst>
      </pc:sldChg>
      <pc:sldChg chg="del">
        <pc:chgData name="Amiris Dipuglia" userId="e9d1ec5f-c17e-48d6-94d1-50720fa634f2" providerId="ADAL" clId="{3F7A2850-4161-4EF8-B2EA-89E7FACEC5CC}" dt="2022-11-02T13:35:36.601" v="115" actId="47"/>
        <pc:sldMkLst>
          <pc:docMk/>
          <pc:sldMk cId="3505036320" sldId="596"/>
        </pc:sldMkLst>
      </pc:sldChg>
      <pc:sldChg chg="del">
        <pc:chgData name="Amiris Dipuglia" userId="e9d1ec5f-c17e-48d6-94d1-50720fa634f2" providerId="ADAL" clId="{3F7A2850-4161-4EF8-B2EA-89E7FACEC5CC}" dt="2022-11-02T13:35:36.601" v="115" actId="47"/>
        <pc:sldMkLst>
          <pc:docMk/>
          <pc:sldMk cId="440235905" sldId="597"/>
        </pc:sldMkLst>
      </pc:sldChg>
      <pc:sldChg chg="del">
        <pc:chgData name="Amiris Dipuglia" userId="e9d1ec5f-c17e-48d6-94d1-50720fa634f2" providerId="ADAL" clId="{3F7A2850-4161-4EF8-B2EA-89E7FACEC5CC}" dt="2022-11-02T13:35:36.601" v="115" actId="47"/>
        <pc:sldMkLst>
          <pc:docMk/>
          <pc:sldMk cId="1832101154" sldId="599"/>
        </pc:sldMkLst>
      </pc:sldChg>
      <pc:sldChg chg="del">
        <pc:chgData name="Amiris Dipuglia" userId="e9d1ec5f-c17e-48d6-94d1-50720fa634f2" providerId="ADAL" clId="{3F7A2850-4161-4EF8-B2EA-89E7FACEC5CC}" dt="2022-11-02T13:35:36.601" v="115" actId="47"/>
        <pc:sldMkLst>
          <pc:docMk/>
          <pc:sldMk cId="449416946" sldId="600"/>
        </pc:sldMkLst>
      </pc:sldChg>
      <pc:sldChg chg="del">
        <pc:chgData name="Amiris Dipuglia" userId="e9d1ec5f-c17e-48d6-94d1-50720fa634f2" providerId="ADAL" clId="{3F7A2850-4161-4EF8-B2EA-89E7FACEC5CC}" dt="2022-11-02T13:35:36.601" v="115" actId="47"/>
        <pc:sldMkLst>
          <pc:docMk/>
          <pc:sldMk cId="2961198064" sldId="601"/>
        </pc:sldMkLst>
      </pc:sldChg>
      <pc:sldChg chg="del">
        <pc:chgData name="Amiris Dipuglia" userId="e9d1ec5f-c17e-48d6-94d1-50720fa634f2" providerId="ADAL" clId="{3F7A2850-4161-4EF8-B2EA-89E7FACEC5CC}" dt="2022-11-02T13:35:36.601" v="115" actId="47"/>
        <pc:sldMkLst>
          <pc:docMk/>
          <pc:sldMk cId="4105976156" sldId="602"/>
        </pc:sldMkLst>
      </pc:sldChg>
      <pc:sldChg chg="del">
        <pc:chgData name="Amiris Dipuglia" userId="e9d1ec5f-c17e-48d6-94d1-50720fa634f2" providerId="ADAL" clId="{3F7A2850-4161-4EF8-B2EA-89E7FACEC5CC}" dt="2022-11-02T13:35:36.601" v="115" actId="47"/>
        <pc:sldMkLst>
          <pc:docMk/>
          <pc:sldMk cId="3833546197" sldId="604"/>
        </pc:sldMkLst>
      </pc:sldChg>
      <pc:sldChg chg="del">
        <pc:chgData name="Amiris Dipuglia" userId="e9d1ec5f-c17e-48d6-94d1-50720fa634f2" providerId="ADAL" clId="{3F7A2850-4161-4EF8-B2EA-89E7FACEC5CC}" dt="2022-11-02T13:35:36.601" v="115" actId="47"/>
        <pc:sldMkLst>
          <pc:docMk/>
          <pc:sldMk cId="3709852932" sldId="605"/>
        </pc:sldMkLst>
      </pc:sldChg>
      <pc:sldChg chg="del">
        <pc:chgData name="Amiris Dipuglia" userId="e9d1ec5f-c17e-48d6-94d1-50720fa634f2" providerId="ADAL" clId="{3F7A2850-4161-4EF8-B2EA-89E7FACEC5CC}" dt="2022-11-02T13:35:36.601" v="115" actId="47"/>
        <pc:sldMkLst>
          <pc:docMk/>
          <pc:sldMk cId="241763113" sldId="607"/>
        </pc:sldMkLst>
      </pc:sldChg>
      <pc:sldChg chg="del">
        <pc:chgData name="Amiris Dipuglia" userId="e9d1ec5f-c17e-48d6-94d1-50720fa634f2" providerId="ADAL" clId="{3F7A2850-4161-4EF8-B2EA-89E7FACEC5CC}" dt="2022-11-02T13:35:36.601" v="115" actId="47"/>
        <pc:sldMkLst>
          <pc:docMk/>
          <pc:sldMk cId="3609377713" sldId="608"/>
        </pc:sldMkLst>
      </pc:sldChg>
      <pc:sldChg chg="del">
        <pc:chgData name="Amiris Dipuglia" userId="e9d1ec5f-c17e-48d6-94d1-50720fa634f2" providerId="ADAL" clId="{3F7A2850-4161-4EF8-B2EA-89E7FACEC5CC}" dt="2022-11-02T13:35:36.601" v="115" actId="47"/>
        <pc:sldMkLst>
          <pc:docMk/>
          <pc:sldMk cId="1169974395" sldId="609"/>
        </pc:sldMkLst>
      </pc:sldChg>
      <pc:sldChg chg="del">
        <pc:chgData name="Amiris Dipuglia" userId="e9d1ec5f-c17e-48d6-94d1-50720fa634f2" providerId="ADAL" clId="{3F7A2850-4161-4EF8-B2EA-89E7FACEC5CC}" dt="2022-11-02T13:35:36.601" v="115" actId="47"/>
        <pc:sldMkLst>
          <pc:docMk/>
          <pc:sldMk cId="1245241307" sldId="611"/>
        </pc:sldMkLst>
      </pc:sldChg>
      <pc:sldChg chg="del">
        <pc:chgData name="Amiris Dipuglia" userId="e9d1ec5f-c17e-48d6-94d1-50720fa634f2" providerId="ADAL" clId="{3F7A2850-4161-4EF8-B2EA-89E7FACEC5CC}" dt="2022-11-02T13:35:36.601" v="115" actId="47"/>
        <pc:sldMkLst>
          <pc:docMk/>
          <pc:sldMk cId="2255383967" sldId="614"/>
        </pc:sldMkLst>
      </pc:sldChg>
      <pc:sldChg chg="del">
        <pc:chgData name="Amiris Dipuglia" userId="e9d1ec5f-c17e-48d6-94d1-50720fa634f2" providerId="ADAL" clId="{3F7A2850-4161-4EF8-B2EA-89E7FACEC5CC}" dt="2022-11-02T13:35:36.601" v="115" actId="47"/>
        <pc:sldMkLst>
          <pc:docMk/>
          <pc:sldMk cId="4161301917" sldId="633"/>
        </pc:sldMkLst>
      </pc:sldChg>
      <pc:sldChg chg="del">
        <pc:chgData name="Amiris Dipuglia" userId="e9d1ec5f-c17e-48d6-94d1-50720fa634f2" providerId="ADAL" clId="{3F7A2850-4161-4EF8-B2EA-89E7FACEC5CC}" dt="2022-11-02T13:35:36.601" v="115" actId="47"/>
        <pc:sldMkLst>
          <pc:docMk/>
          <pc:sldMk cId="1217576656" sldId="634"/>
        </pc:sldMkLst>
      </pc:sldChg>
      <pc:sldChg chg="del">
        <pc:chgData name="Amiris Dipuglia" userId="e9d1ec5f-c17e-48d6-94d1-50720fa634f2" providerId="ADAL" clId="{3F7A2850-4161-4EF8-B2EA-89E7FACEC5CC}" dt="2022-11-02T13:35:36.601" v="115" actId="47"/>
        <pc:sldMkLst>
          <pc:docMk/>
          <pc:sldMk cId="2512274952" sldId="635"/>
        </pc:sldMkLst>
      </pc:sldChg>
      <pc:sldChg chg="del">
        <pc:chgData name="Amiris Dipuglia" userId="e9d1ec5f-c17e-48d6-94d1-50720fa634f2" providerId="ADAL" clId="{3F7A2850-4161-4EF8-B2EA-89E7FACEC5CC}" dt="2022-11-02T13:35:36.601" v="115" actId="47"/>
        <pc:sldMkLst>
          <pc:docMk/>
          <pc:sldMk cId="3631649442" sldId="637"/>
        </pc:sldMkLst>
      </pc:sldChg>
      <pc:sldChg chg="del">
        <pc:chgData name="Amiris Dipuglia" userId="e9d1ec5f-c17e-48d6-94d1-50720fa634f2" providerId="ADAL" clId="{3F7A2850-4161-4EF8-B2EA-89E7FACEC5CC}" dt="2022-11-02T13:35:36.601" v="115" actId="47"/>
        <pc:sldMkLst>
          <pc:docMk/>
          <pc:sldMk cId="1964964783" sldId="645"/>
        </pc:sldMkLst>
      </pc:sldChg>
      <pc:sldChg chg="del">
        <pc:chgData name="Amiris Dipuglia" userId="e9d1ec5f-c17e-48d6-94d1-50720fa634f2" providerId="ADAL" clId="{3F7A2850-4161-4EF8-B2EA-89E7FACEC5CC}" dt="2022-11-02T13:35:36.601" v="115" actId="47"/>
        <pc:sldMkLst>
          <pc:docMk/>
          <pc:sldMk cId="980052921" sldId="646"/>
        </pc:sldMkLst>
      </pc:sldChg>
      <pc:sldChg chg="del">
        <pc:chgData name="Amiris Dipuglia" userId="e9d1ec5f-c17e-48d6-94d1-50720fa634f2" providerId="ADAL" clId="{3F7A2850-4161-4EF8-B2EA-89E7FACEC5CC}" dt="2022-11-02T13:35:36.601" v="115" actId="47"/>
        <pc:sldMkLst>
          <pc:docMk/>
          <pc:sldMk cId="2416808383" sldId="658"/>
        </pc:sldMkLst>
      </pc:sldChg>
      <pc:sldChg chg="del">
        <pc:chgData name="Amiris Dipuglia" userId="e9d1ec5f-c17e-48d6-94d1-50720fa634f2" providerId="ADAL" clId="{3F7A2850-4161-4EF8-B2EA-89E7FACEC5CC}" dt="2022-11-02T13:35:36.601" v="115" actId="47"/>
        <pc:sldMkLst>
          <pc:docMk/>
          <pc:sldMk cId="982543483" sldId="660"/>
        </pc:sldMkLst>
      </pc:sldChg>
      <pc:sldChg chg="del">
        <pc:chgData name="Amiris Dipuglia" userId="e9d1ec5f-c17e-48d6-94d1-50720fa634f2" providerId="ADAL" clId="{3F7A2850-4161-4EF8-B2EA-89E7FACEC5CC}" dt="2022-11-02T13:35:36.601" v="115" actId="47"/>
        <pc:sldMkLst>
          <pc:docMk/>
          <pc:sldMk cId="2706717736" sldId="663"/>
        </pc:sldMkLst>
      </pc:sldChg>
      <pc:sldChg chg="del">
        <pc:chgData name="Amiris Dipuglia" userId="e9d1ec5f-c17e-48d6-94d1-50720fa634f2" providerId="ADAL" clId="{3F7A2850-4161-4EF8-B2EA-89E7FACEC5CC}" dt="2022-11-02T13:35:36.601" v="115" actId="47"/>
        <pc:sldMkLst>
          <pc:docMk/>
          <pc:sldMk cId="684081270" sldId="664"/>
        </pc:sldMkLst>
      </pc:sldChg>
      <pc:sldChg chg="del">
        <pc:chgData name="Amiris Dipuglia" userId="e9d1ec5f-c17e-48d6-94d1-50720fa634f2" providerId="ADAL" clId="{3F7A2850-4161-4EF8-B2EA-89E7FACEC5CC}" dt="2022-11-02T13:35:36.601" v="115" actId="47"/>
        <pc:sldMkLst>
          <pc:docMk/>
          <pc:sldMk cId="2995749664" sldId="666"/>
        </pc:sldMkLst>
      </pc:sldChg>
      <pc:sldChg chg="del">
        <pc:chgData name="Amiris Dipuglia" userId="e9d1ec5f-c17e-48d6-94d1-50720fa634f2" providerId="ADAL" clId="{3F7A2850-4161-4EF8-B2EA-89E7FACEC5CC}" dt="2022-11-02T13:35:36.601" v="115" actId="47"/>
        <pc:sldMkLst>
          <pc:docMk/>
          <pc:sldMk cId="2134202141" sldId="667"/>
        </pc:sldMkLst>
      </pc:sldChg>
      <pc:sldChg chg="del">
        <pc:chgData name="Amiris Dipuglia" userId="e9d1ec5f-c17e-48d6-94d1-50720fa634f2" providerId="ADAL" clId="{3F7A2850-4161-4EF8-B2EA-89E7FACEC5CC}" dt="2022-11-02T13:35:36.601" v="115" actId="47"/>
        <pc:sldMkLst>
          <pc:docMk/>
          <pc:sldMk cId="1564409237" sldId="669"/>
        </pc:sldMkLst>
      </pc:sldChg>
      <pc:sldChg chg="del">
        <pc:chgData name="Amiris Dipuglia" userId="e9d1ec5f-c17e-48d6-94d1-50720fa634f2" providerId="ADAL" clId="{3F7A2850-4161-4EF8-B2EA-89E7FACEC5CC}" dt="2022-11-02T13:35:36.601" v="115" actId="47"/>
        <pc:sldMkLst>
          <pc:docMk/>
          <pc:sldMk cId="4083037090" sldId="672"/>
        </pc:sldMkLst>
      </pc:sldChg>
      <pc:sldChg chg="del">
        <pc:chgData name="Amiris Dipuglia" userId="e9d1ec5f-c17e-48d6-94d1-50720fa634f2" providerId="ADAL" clId="{3F7A2850-4161-4EF8-B2EA-89E7FACEC5CC}" dt="2022-11-02T13:35:36.601" v="115" actId="47"/>
        <pc:sldMkLst>
          <pc:docMk/>
          <pc:sldMk cId="3648262930" sldId="676"/>
        </pc:sldMkLst>
      </pc:sldChg>
      <pc:sldChg chg="del">
        <pc:chgData name="Amiris Dipuglia" userId="e9d1ec5f-c17e-48d6-94d1-50720fa634f2" providerId="ADAL" clId="{3F7A2850-4161-4EF8-B2EA-89E7FACEC5CC}" dt="2022-11-02T13:35:36.601" v="115" actId="47"/>
        <pc:sldMkLst>
          <pc:docMk/>
          <pc:sldMk cId="1174740294" sldId="681"/>
        </pc:sldMkLst>
      </pc:sldChg>
      <pc:sldChg chg="del">
        <pc:chgData name="Amiris Dipuglia" userId="e9d1ec5f-c17e-48d6-94d1-50720fa634f2" providerId="ADAL" clId="{3F7A2850-4161-4EF8-B2EA-89E7FACEC5CC}" dt="2022-11-02T13:35:36.601" v="115" actId="47"/>
        <pc:sldMkLst>
          <pc:docMk/>
          <pc:sldMk cId="3599074397" sldId="683"/>
        </pc:sldMkLst>
      </pc:sldChg>
      <pc:sldChg chg="del">
        <pc:chgData name="Amiris Dipuglia" userId="e9d1ec5f-c17e-48d6-94d1-50720fa634f2" providerId="ADAL" clId="{3F7A2850-4161-4EF8-B2EA-89E7FACEC5CC}" dt="2022-11-02T13:35:36.601" v="115" actId="47"/>
        <pc:sldMkLst>
          <pc:docMk/>
          <pc:sldMk cId="2042429185" sldId="684"/>
        </pc:sldMkLst>
      </pc:sldChg>
      <pc:sldChg chg="del">
        <pc:chgData name="Amiris Dipuglia" userId="e9d1ec5f-c17e-48d6-94d1-50720fa634f2" providerId="ADAL" clId="{3F7A2850-4161-4EF8-B2EA-89E7FACEC5CC}" dt="2022-11-02T13:35:36.601" v="115" actId="47"/>
        <pc:sldMkLst>
          <pc:docMk/>
          <pc:sldMk cId="2315508669" sldId="685"/>
        </pc:sldMkLst>
      </pc:sldChg>
      <pc:sldChg chg="del">
        <pc:chgData name="Amiris Dipuglia" userId="e9d1ec5f-c17e-48d6-94d1-50720fa634f2" providerId="ADAL" clId="{3F7A2850-4161-4EF8-B2EA-89E7FACEC5CC}" dt="2022-11-02T13:35:36.601" v="115" actId="47"/>
        <pc:sldMkLst>
          <pc:docMk/>
          <pc:sldMk cId="251622329" sldId="695"/>
        </pc:sldMkLst>
      </pc:sldChg>
      <pc:sldChg chg="del">
        <pc:chgData name="Amiris Dipuglia" userId="e9d1ec5f-c17e-48d6-94d1-50720fa634f2" providerId="ADAL" clId="{3F7A2850-4161-4EF8-B2EA-89E7FACEC5CC}" dt="2022-11-02T13:35:36.601" v="115" actId="47"/>
        <pc:sldMkLst>
          <pc:docMk/>
          <pc:sldMk cId="4092660606" sldId="696"/>
        </pc:sldMkLst>
      </pc:sldChg>
      <pc:sldChg chg="del">
        <pc:chgData name="Amiris Dipuglia" userId="e9d1ec5f-c17e-48d6-94d1-50720fa634f2" providerId="ADAL" clId="{3F7A2850-4161-4EF8-B2EA-89E7FACEC5CC}" dt="2022-11-02T13:35:36.601" v="115" actId="47"/>
        <pc:sldMkLst>
          <pc:docMk/>
          <pc:sldMk cId="1898155583" sldId="708"/>
        </pc:sldMkLst>
      </pc:sldChg>
      <pc:sldChg chg="del">
        <pc:chgData name="Amiris Dipuglia" userId="e9d1ec5f-c17e-48d6-94d1-50720fa634f2" providerId="ADAL" clId="{3F7A2850-4161-4EF8-B2EA-89E7FACEC5CC}" dt="2022-11-02T13:35:36.601" v="115" actId="47"/>
        <pc:sldMkLst>
          <pc:docMk/>
          <pc:sldMk cId="1528196075" sldId="709"/>
        </pc:sldMkLst>
      </pc:sldChg>
      <pc:sldChg chg="del">
        <pc:chgData name="Amiris Dipuglia" userId="e9d1ec5f-c17e-48d6-94d1-50720fa634f2" providerId="ADAL" clId="{3F7A2850-4161-4EF8-B2EA-89E7FACEC5CC}" dt="2022-11-02T13:35:36.601" v="115" actId="47"/>
        <pc:sldMkLst>
          <pc:docMk/>
          <pc:sldMk cId="1905687057" sldId="710"/>
        </pc:sldMkLst>
      </pc:sldChg>
      <pc:sldChg chg="del">
        <pc:chgData name="Amiris Dipuglia" userId="e9d1ec5f-c17e-48d6-94d1-50720fa634f2" providerId="ADAL" clId="{3F7A2850-4161-4EF8-B2EA-89E7FACEC5CC}" dt="2022-11-02T13:35:36.601" v="115" actId="47"/>
        <pc:sldMkLst>
          <pc:docMk/>
          <pc:sldMk cId="1125607808" sldId="712"/>
        </pc:sldMkLst>
      </pc:sldChg>
      <pc:sldChg chg="del">
        <pc:chgData name="Amiris Dipuglia" userId="e9d1ec5f-c17e-48d6-94d1-50720fa634f2" providerId="ADAL" clId="{3F7A2850-4161-4EF8-B2EA-89E7FACEC5CC}" dt="2022-11-02T13:35:36.601" v="115" actId="47"/>
        <pc:sldMkLst>
          <pc:docMk/>
          <pc:sldMk cId="3932585012" sldId="714"/>
        </pc:sldMkLst>
      </pc:sldChg>
      <pc:sldChg chg="del">
        <pc:chgData name="Amiris Dipuglia" userId="e9d1ec5f-c17e-48d6-94d1-50720fa634f2" providerId="ADAL" clId="{3F7A2850-4161-4EF8-B2EA-89E7FACEC5CC}" dt="2022-11-02T13:35:36.601" v="115" actId="47"/>
        <pc:sldMkLst>
          <pc:docMk/>
          <pc:sldMk cId="3986696900" sldId="718"/>
        </pc:sldMkLst>
      </pc:sldChg>
      <pc:sldChg chg="del">
        <pc:chgData name="Amiris Dipuglia" userId="e9d1ec5f-c17e-48d6-94d1-50720fa634f2" providerId="ADAL" clId="{3F7A2850-4161-4EF8-B2EA-89E7FACEC5CC}" dt="2022-11-02T13:35:36.601" v="115" actId="47"/>
        <pc:sldMkLst>
          <pc:docMk/>
          <pc:sldMk cId="952613905" sldId="719"/>
        </pc:sldMkLst>
      </pc:sldChg>
      <pc:sldChg chg="del">
        <pc:chgData name="Amiris Dipuglia" userId="e9d1ec5f-c17e-48d6-94d1-50720fa634f2" providerId="ADAL" clId="{3F7A2850-4161-4EF8-B2EA-89E7FACEC5CC}" dt="2022-11-02T13:35:36.601" v="115" actId="47"/>
        <pc:sldMkLst>
          <pc:docMk/>
          <pc:sldMk cId="3461795447" sldId="720"/>
        </pc:sldMkLst>
      </pc:sldChg>
      <pc:sldChg chg="del">
        <pc:chgData name="Amiris Dipuglia" userId="e9d1ec5f-c17e-48d6-94d1-50720fa634f2" providerId="ADAL" clId="{3F7A2850-4161-4EF8-B2EA-89E7FACEC5CC}" dt="2022-11-02T13:30:02.671" v="0" actId="47"/>
        <pc:sldMkLst>
          <pc:docMk/>
          <pc:sldMk cId="2500305174" sldId="721"/>
        </pc:sldMkLst>
      </pc:sldChg>
      <pc:sldChg chg="add">
        <pc:chgData name="Amiris Dipuglia" userId="e9d1ec5f-c17e-48d6-94d1-50720fa634f2" providerId="ADAL" clId="{3F7A2850-4161-4EF8-B2EA-89E7FACEC5CC}" dt="2022-11-02T13:39:19.460" v="147"/>
        <pc:sldMkLst>
          <pc:docMk/>
          <pc:sldMk cId="3828176417" sldId="726"/>
        </pc:sldMkLst>
      </pc:sldChg>
      <pc:sldChg chg="del">
        <pc:chgData name="Amiris Dipuglia" userId="e9d1ec5f-c17e-48d6-94d1-50720fa634f2" providerId="ADAL" clId="{3F7A2850-4161-4EF8-B2EA-89E7FACEC5CC}" dt="2022-11-02T13:39:13.534" v="146" actId="2696"/>
        <pc:sldMkLst>
          <pc:docMk/>
          <pc:sldMk cId="4231073126" sldId="726"/>
        </pc:sldMkLst>
      </pc:sldChg>
      <pc:sldChg chg="modSp mod ord">
        <pc:chgData name="Amiris Dipuglia" userId="e9d1ec5f-c17e-48d6-94d1-50720fa634f2" providerId="ADAL" clId="{3F7A2850-4161-4EF8-B2EA-89E7FACEC5CC}" dt="2022-11-02T13:33:48.025" v="111"/>
        <pc:sldMkLst>
          <pc:docMk/>
          <pc:sldMk cId="129091287" sldId="727"/>
        </pc:sldMkLst>
        <pc:spChg chg="mod">
          <ac:chgData name="Amiris Dipuglia" userId="e9d1ec5f-c17e-48d6-94d1-50720fa634f2" providerId="ADAL" clId="{3F7A2850-4161-4EF8-B2EA-89E7FACEC5CC}" dt="2022-11-02T13:30:45.458" v="33" actId="20577"/>
          <ac:spMkLst>
            <pc:docMk/>
            <pc:sldMk cId="129091287" sldId="727"/>
            <ac:spMk id="3" creationId="{00000000-0000-0000-0000-000000000000}"/>
          </ac:spMkLst>
        </pc:spChg>
        <pc:spChg chg="mod">
          <ac:chgData name="Amiris Dipuglia" userId="e9d1ec5f-c17e-48d6-94d1-50720fa634f2" providerId="ADAL" clId="{3F7A2850-4161-4EF8-B2EA-89E7FACEC5CC}" dt="2022-11-02T13:31:11.525" v="34"/>
          <ac:spMkLst>
            <pc:docMk/>
            <pc:sldMk cId="129091287" sldId="727"/>
            <ac:spMk id="18434" creationId="{00000000-0000-0000-0000-000000000000}"/>
          </ac:spMkLst>
        </pc:spChg>
      </pc:sldChg>
      <pc:sldChg chg="del">
        <pc:chgData name="Amiris Dipuglia" userId="e9d1ec5f-c17e-48d6-94d1-50720fa634f2" providerId="ADAL" clId="{3F7A2850-4161-4EF8-B2EA-89E7FACEC5CC}" dt="2022-11-02T13:35:36.601" v="115" actId="47"/>
        <pc:sldMkLst>
          <pc:docMk/>
          <pc:sldMk cId="4204653110" sldId="729"/>
        </pc:sldMkLst>
      </pc:sldChg>
      <pc:sldChg chg="del">
        <pc:chgData name="Amiris Dipuglia" userId="e9d1ec5f-c17e-48d6-94d1-50720fa634f2" providerId="ADAL" clId="{3F7A2850-4161-4EF8-B2EA-89E7FACEC5CC}" dt="2022-11-02T13:35:36.601" v="115" actId="47"/>
        <pc:sldMkLst>
          <pc:docMk/>
          <pc:sldMk cId="764463317" sldId="730"/>
        </pc:sldMkLst>
      </pc:sldChg>
      <pc:sldChg chg="del">
        <pc:chgData name="Amiris Dipuglia" userId="e9d1ec5f-c17e-48d6-94d1-50720fa634f2" providerId="ADAL" clId="{3F7A2850-4161-4EF8-B2EA-89E7FACEC5CC}" dt="2022-11-02T13:35:36.601" v="115" actId="47"/>
        <pc:sldMkLst>
          <pc:docMk/>
          <pc:sldMk cId="2999769629" sldId="731"/>
        </pc:sldMkLst>
      </pc:sldChg>
      <pc:sldChg chg="del">
        <pc:chgData name="Amiris Dipuglia" userId="e9d1ec5f-c17e-48d6-94d1-50720fa634f2" providerId="ADAL" clId="{3F7A2850-4161-4EF8-B2EA-89E7FACEC5CC}" dt="2022-11-02T13:35:36.601" v="115" actId="47"/>
        <pc:sldMkLst>
          <pc:docMk/>
          <pc:sldMk cId="1363978724" sldId="732"/>
        </pc:sldMkLst>
      </pc:sldChg>
      <pc:sldChg chg="del">
        <pc:chgData name="Amiris Dipuglia" userId="e9d1ec5f-c17e-48d6-94d1-50720fa634f2" providerId="ADAL" clId="{3F7A2850-4161-4EF8-B2EA-89E7FACEC5CC}" dt="2022-11-02T13:35:36.601" v="115" actId="47"/>
        <pc:sldMkLst>
          <pc:docMk/>
          <pc:sldMk cId="2442306422" sldId="733"/>
        </pc:sldMkLst>
      </pc:sldChg>
      <pc:sldChg chg="del">
        <pc:chgData name="Amiris Dipuglia" userId="e9d1ec5f-c17e-48d6-94d1-50720fa634f2" providerId="ADAL" clId="{3F7A2850-4161-4EF8-B2EA-89E7FACEC5CC}" dt="2022-11-02T13:35:36.601" v="115" actId="47"/>
        <pc:sldMkLst>
          <pc:docMk/>
          <pc:sldMk cId="1509439199" sldId="739"/>
        </pc:sldMkLst>
      </pc:sldChg>
      <pc:sldChg chg="del">
        <pc:chgData name="Amiris Dipuglia" userId="e9d1ec5f-c17e-48d6-94d1-50720fa634f2" providerId="ADAL" clId="{3F7A2850-4161-4EF8-B2EA-89E7FACEC5CC}" dt="2022-11-02T13:35:36.601" v="115" actId="47"/>
        <pc:sldMkLst>
          <pc:docMk/>
          <pc:sldMk cId="3592505490" sldId="740"/>
        </pc:sldMkLst>
      </pc:sldChg>
      <pc:sldChg chg="del">
        <pc:chgData name="Amiris Dipuglia" userId="e9d1ec5f-c17e-48d6-94d1-50720fa634f2" providerId="ADAL" clId="{3F7A2850-4161-4EF8-B2EA-89E7FACEC5CC}" dt="2022-11-02T13:35:36.601" v="115" actId="47"/>
        <pc:sldMkLst>
          <pc:docMk/>
          <pc:sldMk cId="3525250770" sldId="741"/>
        </pc:sldMkLst>
      </pc:sldChg>
      <pc:sldChg chg="del">
        <pc:chgData name="Amiris Dipuglia" userId="e9d1ec5f-c17e-48d6-94d1-50720fa634f2" providerId="ADAL" clId="{3F7A2850-4161-4EF8-B2EA-89E7FACEC5CC}" dt="2022-11-02T13:35:36.601" v="115" actId="47"/>
        <pc:sldMkLst>
          <pc:docMk/>
          <pc:sldMk cId="2718814577" sldId="742"/>
        </pc:sldMkLst>
      </pc:sldChg>
      <pc:sldChg chg="del">
        <pc:chgData name="Amiris Dipuglia" userId="e9d1ec5f-c17e-48d6-94d1-50720fa634f2" providerId="ADAL" clId="{3F7A2850-4161-4EF8-B2EA-89E7FACEC5CC}" dt="2022-11-02T13:35:36.601" v="115" actId="47"/>
        <pc:sldMkLst>
          <pc:docMk/>
          <pc:sldMk cId="356943662" sldId="743"/>
        </pc:sldMkLst>
      </pc:sldChg>
      <pc:sldChg chg="del">
        <pc:chgData name="Amiris Dipuglia" userId="e9d1ec5f-c17e-48d6-94d1-50720fa634f2" providerId="ADAL" clId="{3F7A2850-4161-4EF8-B2EA-89E7FACEC5CC}" dt="2022-11-02T13:35:36.601" v="115" actId="47"/>
        <pc:sldMkLst>
          <pc:docMk/>
          <pc:sldMk cId="2045615392" sldId="744"/>
        </pc:sldMkLst>
      </pc:sldChg>
      <pc:sldChg chg="del">
        <pc:chgData name="Amiris Dipuglia" userId="e9d1ec5f-c17e-48d6-94d1-50720fa634f2" providerId="ADAL" clId="{3F7A2850-4161-4EF8-B2EA-89E7FACEC5CC}" dt="2022-11-02T13:35:49.419" v="116" actId="47"/>
        <pc:sldMkLst>
          <pc:docMk/>
          <pc:sldMk cId="747118344" sldId="745"/>
        </pc:sldMkLst>
      </pc:sldChg>
      <pc:sldChg chg="del">
        <pc:chgData name="Amiris Dipuglia" userId="e9d1ec5f-c17e-48d6-94d1-50720fa634f2" providerId="ADAL" clId="{3F7A2850-4161-4EF8-B2EA-89E7FACEC5CC}" dt="2022-11-02T13:36:16.506" v="121" actId="47"/>
        <pc:sldMkLst>
          <pc:docMk/>
          <pc:sldMk cId="283813689" sldId="746"/>
        </pc:sldMkLst>
      </pc:sldChg>
      <pc:sldChg chg="del">
        <pc:chgData name="Amiris Dipuglia" userId="e9d1ec5f-c17e-48d6-94d1-50720fa634f2" providerId="ADAL" clId="{3F7A2850-4161-4EF8-B2EA-89E7FACEC5CC}" dt="2022-11-02T13:35:36.601" v="115" actId="47"/>
        <pc:sldMkLst>
          <pc:docMk/>
          <pc:sldMk cId="355592224" sldId="761"/>
        </pc:sldMkLst>
      </pc:sldChg>
      <pc:sldChg chg="del">
        <pc:chgData name="Amiris Dipuglia" userId="e9d1ec5f-c17e-48d6-94d1-50720fa634f2" providerId="ADAL" clId="{3F7A2850-4161-4EF8-B2EA-89E7FACEC5CC}" dt="2022-11-02T13:35:36.601" v="115" actId="47"/>
        <pc:sldMkLst>
          <pc:docMk/>
          <pc:sldMk cId="2303250017" sldId="762"/>
        </pc:sldMkLst>
      </pc:sldChg>
      <pc:sldChg chg="del">
        <pc:chgData name="Amiris Dipuglia" userId="e9d1ec5f-c17e-48d6-94d1-50720fa634f2" providerId="ADAL" clId="{3F7A2850-4161-4EF8-B2EA-89E7FACEC5CC}" dt="2022-11-02T13:35:36.601" v="115" actId="47"/>
        <pc:sldMkLst>
          <pc:docMk/>
          <pc:sldMk cId="3685497016" sldId="763"/>
        </pc:sldMkLst>
      </pc:sldChg>
      <pc:sldChg chg="del">
        <pc:chgData name="Amiris Dipuglia" userId="e9d1ec5f-c17e-48d6-94d1-50720fa634f2" providerId="ADAL" clId="{3F7A2850-4161-4EF8-B2EA-89E7FACEC5CC}" dt="2022-11-02T13:35:36.601" v="115" actId="47"/>
        <pc:sldMkLst>
          <pc:docMk/>
          <pc:sldMk cId="991654408" sldId="764"/>
        </pc:sldMkLst>
      </pc:sldChg>
      <pc:sldChg chg="del">
        <pc:chgData name="Amiris Dipuglia" userId="e9d1ec5f-c17e-48d6-94d1-50720fa634f2" providerId="ADAL" clId="{3F7A2850-4161-4EF8-B2EA-89E7FACEC5CC}" dt="2022-11-02T13:35:36.601" v="115" actId="47"/>
        <pc:sldMkLst>
          <pc:docMk/>
          <pc:sldMk cId="3960537471" sldId="766"/>
        </pc:sldMkLst>
      </pc:sldChg>
      <pc:sldChg chg="del">
        <pc:chgData name="Amiris Dipuglia" userId="e9d1ec5f-c17e-48d6-94d1-50720fa634f2" providerId="ADAL" clId="{3F7A2850-4161-4EF8-B2EA-89E7FACEC5CC}" dt="2022-11-02T13:35:36.601" v="115" actId="47"/>
        <pc:sldMkLst>
          <pc:docMk/>
          <pc:sldMk cId="1652385529" sldId="767"/>
        </pc:sldMkLst>
      </pc:sldChg>
      <pc:sldChg chg="del">
        <pc:chgData name="Amiris Dipuglia" userId="e9d1ec5f-c17e-48d6-94d1-50720fa634f2" providerId="ADAL" clId="{3F7A2850-4161-4EF8-B2EA-89E7FACEC5CC}" dt="2022-11-02T13:35:36.601" v="115" actId="47"/>
        <pc:sldMkLst>
          <pc:docMk/>
          <pc:sldMk cId="3777343346" sldId="768"/>
        </pc:sldMkLst>
      </pc:sldChg>
      <pc:sldChg chg="del">
        <pc:chgData name="Amiris Dipuglia" userId="e9d1ec5f-c17e-48d6-94d1-50720fa634f2" providerId="ADAL" clId="{3F7A2850-4161-4EF8-B2EA-89E7FACEC5CC}" dt="2022-11-02T13:35:36.601" v="115" actId="47"/>
        <pc:sldMkLst>
          <pc:docMk/>
          <pc:sldMk cId="2518851624" sldId="769"/>
        </pc:sldMkLst>
      </pc:sldChg>
      <pc:sldChg chg="del">
        <pc:chgData name="Amiris Dipuglia" userId="e9d1ec5f-c17e-48d6-94d1-50720fa634f2" providerId="ADAL" clId="{3F7A2850-4161-4EF8-B2EA-89E7FACEC5CC}" dt="2022-11-02T13:35:36.601" v="115" actId="47"/>
        <pc:sldMkLst>
          <pc:docMk/>
          <pc:sldMk cId="1121157439" sldId="771"/>
        </pc:sldMkLst>
      </pc:sldChg>
      <pc:sldChg chg="del">
        <pc:chgData name="Amiris Dipuglia" userId="e9d1ec5f-c17e-48d6-94d1-50720fa634f2" providerId="ADAL" clId="{3F7A2850-4161-4EF8-B2EA-89E7FACEC5CC}" dt="2022-11-02T13:35:36.601" v="115" actId="47"/>
        <pc:sldMkLst>
          <pc:docMk/>
          <pc:sldMk cId="75354206" sldId="772"/>
        </pc:sldMkLst>
      </pc:sldChg>
      <pc:sldChg chg="del">
        <pc:chgData name="Amiris Dipuglia" userId="e9d1ec5f-c17e-48d6-94d1-50720fa634f2" providerId="ADAL" clId="{3F7A2850-4161-4EF8-B2EA-89E7FACEC5CC}" dt="2022-11-02T13:35:36.601" v="115" actId="47"/>
        <pc:sldMkLst>
          <pc:docMk/>
          <pc:sldMk cId="3002051126" sldId="773"/>
        </pc:sldMkLst>
      </pc:sldChg>
      <pc:sldChg chg="del">
        <pc:chgData name="Amiris Dipuglia" userId="e9d1ec5f-c17e-48d6-94d1-50720fa634f2" providerId="ADAL" clId="{3F7A2850-4161-4EF8-B2EA-89E7FACEC5CC}" dt="2022-11-02T13:35:36.601" v="115" actId="47"/>
        <pc:sldMkLst>
          <pc:docMk/>
          <pc:sldMk cId="3894393255" sldId="775"/>
        </pc:sldMkLst>
      </pc:sldChg>
      <pc:sldChg chg="del">
        <pc:chgData name="Amiris Dipuglia" userId="e9d1ec5f-c17e-48d6-94d1-50720fa634f2" providerId="ADAL" clId="{3F7A2850-4161-4EF8-B2EA-89E7FACEC5CC}" dt="2022-11-02T13:35:36.601" v="115" actId="47"/>
        <pc:sldMkLst>
          <pc:docMk/>
          <pc:sldMk cId="4293115115" sldId="776"/>
        </pc:sldMkLst>
      </pc:sldChg>
      <pc:sldChg chg="del">
        <pc:chgData name="Amiris Dipuglia" userId="e9d1ec5f-c17e-48d6-94d1-50720fa634f2" providerId="ADAL" clId="{3F7A2850-4161-4EF8-B2EA-89E7FACEC5CC}" dt="2022-11-02T13:35:36.601" v="115" actId="47"/>
        <pc:sldMkLst>
          <pc:docMk/>
          <pc:sldMk cId="1466471928" sldId="777"/>
        </pc:sldMkLst>
      </pc:sldChg>
      <pc:sldChg chg="del">
        <pc:chgData name="Amiris Dipuglia" userId="e9d1ec5f-c17e-48d6-94d1-50720fa634f2" providerId="ADAL" clId="{3F7A2850-4161-4EF8-B2EA-89E7FACEC5CC}" dt="2022-11-02T13:34:48.948" v="112" actId="2696"/>
        <pc:sldMkLst>
          <pc:docMk/>
          <pc:sldMk cId="870297487" sldId="778"/>
        </pc:sldMkLst>
      </pc:sldChg>
      <pc:sldChg chg="add">
        <pc:chgData name="Amiris Dipuglia" userId="e9d1ec5f-c17e-48d6-94d1-50720fa634f2" providerId="ADAL" clId="{3F7A2850-4161-4EF8-B2EA-89E7FACEC5CC}" dt="2022-11-02T13:35:03.298" v="114"/>
        <pc:sldMkLst>
          <pc:docMk/>
          <pc:sldMk cId="2007789167" sldId="778"/>
        </pc:sldMkLst>
      </pc:sldChg>
      <pc:sldChg chg="modSp mod">
        <pc:chgData name="Amiris Dipuglia" userId="e9d1ec5f-c17e-48d6-94d1-50720fa634f2" providerId="ADAL" clId="{3F7A2850-4161-4EF8-B2EA-89E7FACEC5CC}" dt="2022-11-02T13:31:36.248" v="93" actId="20577"/>
        <pc:sldMkLst>
          <pc:docMk/>
          <pc:sldMk cId="2662285510" sldId="779"/>
        </pc:sldMkLst>
        <pc:spChg chg="mod">
          <ac:chgData name="Amiris Dipuglia" userId="e9d1ec5f-c17e-48d6-94d1-50720fa634f2" providerId="ADAL" clId="{3F7A2850-4161-4EF8-B2EA-89E7FACEC5CC}" dt="2022-11-02T13:31:36.248" v="93" actId="20577"/>
          <ac:spMkLst>
            <pc:docMk/>
            <pc:sldMk cId="2662285510" sldId="779"/>
            <ac:spMk id="5" creationId="{00000000-0000-0000-0000-000000000000}"/>
          </ac:spMkLst>
        </pc:spChg>
      </pc:sldChg>
      <pc:sldChg chg="modSp add del mod">
        <pc:chgData name="Amiris Dipuglia" userId="e9d1ec5f-c17e-48d6-94d1-50720fa634f2" providerId="ADAL" clId="{3F7A2850-4161-4EF8-B2EA-89E7FACEC5CC}" dt="2022-11-02T13:43:52.554" v="171" actId="47"/>
        <pc:sldMkLst>
          <pc:docMk/>
          <pc:sldMk cId="237987766" sldId="780"/>
        </pc:sldMkLst>
        <pc:spChg chg="mod">
          <ac:chgData name="Amiris Dipuglia" userId="e9d1ec5f-c17e-48d6-94d1-50720fa634f2" providerId="ADAL" clId="{3F7A2850-4161-4EF8-B2EA-89E7FACEC5CC}" dt="2022-11-02T13:41:38.410" v="154" actId="27636"/>
          <ac:spMkLst>
            <pc:docMk/>
            <pc:sldMk cId="237987766" sldId="780"/>
            <ac:spMk id="2" creationId="{00000000-0000-0000-0000-000000000000}"/>
          </ac:spMkLst>
        </pc:spChg>
      </pc:sldChg>
      <pc:sldChg chg="addSp modSp new del mod modClrScheme chgLayout">
        <pc:chgData name="Amiris Dipuglia" userId="e9d1ec5f-c17e-48d6-94d1-50720fa634f2" providerId="ADAL" clId="{3F7A2850-4161-4EF8-B2EA-89E7FACEC5CC}" dt="2022-11-02T13:58:13.971" v="369" actId="47"/>
        <pc:sldMkLst>
          <pc:docMk/>
          <pc:sldMk cId="624995125" sldId="780"/>
        </pc:sldMkLst>
        <pc:spChg chg="add mod">
          <ac:chgData name="Amiris Dipuglia" userId="e9d1ec5f-c17e-48d6-94d1-50720fa634f2" providerId="ADAL" clId="{3F7A2850-4161-4EF8-B2EA-89E7FACEC5CC}" dt="2022-11-02T13:51:47.447" v="311" actId="20577"/>
          <ac:spMkLst>
            <pc:docMk/>
            <pc:sldMk cId="624995125" sldId="780"/>
            <ac:spMk id="2" creationId="{96AB86E7-26DC-C2D6-A171-043C71404279}"/>
          </ac:spMkLst>
        </pc:spChg>
        <pc:spChg chg="add mod">
          <ac:chgData name="Amiris Dipuglia" userId="e9d1ec5f-c17e-48d6-94d1-50720fa634f2" providerId="ADAL" clId="{3F7A2850-4161-4EF8-B2EA-89E7FACEC5CC}" dt="2022-11-02T13:51:34.868" v="257" actId="700"/>
          <ac:spMkLst>
            <pc:docMk/>
            <pc:sldMk cId="624995125" sldId="780"/>
            <ac:spMk id="3" creationId="{629C38D6-49DC-6EC4-1165-12BAFE5F9D58}"/>
          </ac:spMkLst>
        </pc:spChg>
      </pc:sldChg>
      <pc:sldChg chg="del">
        <pc:chgData name="Amiris Dipuglia" userId="e9d1ec5f-c17e-48d6-94d1-50720fa634f2" providerId="ADAL" clId="{3F7A2850-4161-4EF8-B2EA-89E7FACEC5CC}" dt="2022-11-02T13:31:53.026" v="104" actId="47"/>
        <pc:sldMkLst>
          <pc:docMk/>
          <pc:sldMk cId="1198535052" sldId="780"/>
        </pc:sldMkLst>
      </pc:sldChg>
      <pc:sldChg chg="del">
        <pc:chgData name="Amiris Dipuglia" userId="e9d1ec5f-c17e-48d6-94d1-50720fa634f2" providerId="ADAL" clId="{3F7A2850-4161-4EF8-B2EA-89E7FACEC5CC}" dt="2022-11-02T13:31:54.684" v="105" actId="47"/>
        <pc:sldMkLst>
          <pc:docMk/>
          <pc:sldMk cId="3117541204" sldId="781"/>
        </pc:sldMkLst>
      </pc:sldChg>
      <pc:sldChg chg="del">
        <pc:chgData name="Amiris Dipuglia" userId="e9d1ec5f-c17e-48d6-94d1-50720fa634f2" providerId="ADAL" clId="{3F7A2850-4161-4EF8-B2EA-89E7FACEC5CC}" dt="2022-11-02T13:31:55.607" v="106" actId="47"/>
        <pc:sldMkLst>
          <pc:docMk/>
          <pc:sldMk cId="342778865" sldId="782"/>
        </pc:sldMkLst>
      </pc:sldChg>
      <pc:sldChg chg="del">
        <pc:chgData name="Amiris Dipuglia" userId="e9d1ec5f-c17e-48d6-94d1-50720fa634f2" providerId="ADAL" clId="{3F7A2850-4161-4EF8-B2EA-89E7FACEC5CC}" dt="2022-11-02T13:31:56.319" v="107" actId="47"/>
        <pc:sldMkLst>
          <pc:docMk/>
          <pc:sldMk cId="2001146162" sldId="783"/>
        </pc:sldMkLst>
      </pc:sldChg>
      <pc:sldChg chg="del">
        <pc:chgData name="Amiris Dipuglia" userId="e9d1ec5f-c17e-48d6-94d1-50720fa634f2" providerId="ADAL" clId="{3F7A2850-4161-4EF8-B2EA-89E7FACEC5CC}" dt="2022-11-02T13:31:56.970" v="108" actId="47"/>
        <pc:sldMkLst>
          <pc:docMk/>
          <pc:sldMk cId="2238565563" sldId="784"/>
        </pc:sldMkLst>
      </pc:sldChg>
      <pc:sldChg chg="del">
        <pc:chgData name="Amiris Dipuglia" userId="e9d1ec5f-c17e-48d6-94d1-50720fa634f2" providerId="ADAL" clId="{3F7A2850-4161-4EF8-B2EA-89E7FACEC5CC}" dt="2022-11-02T13:32:01.254" v="109" actId="47"/>
        <pc:sldMkLst>
          <pc:docMk/>
          <pc:sldMk cId="1808222964" sldId="785"/>
        </pc:sldMkLst>
      </pc:sldChg>
      <pc:sldChg chg="del">
        <pc:chgData name="Amiris Dipuglia" userId="e9d1ec5f-c17e-48d6-94d1-50720fa634f2" providerId="ADAL" clId="{3F7A2850-4161-4EF8-B2EA-89E7FACEC5CC}" dt="2022-11-02T13:35:36.601" v="115" actId="47"/>
        <pc:sldMkLst>
          <pc:docMk/>
          <pc:sldMk cId="2753900484" sldId="786"/>
        </pc:sldMkLst>
      </pc:sldChg>
      <pc:sldChg chg="del">
        <pc:chgData name="Amiris Dipuglia" userId="e9d1ec5f-c17e-48d6-94d1-50720fa634f2" providerId="ADAL" clId="{3F7A2850-4161-4EF8-B2EA-89E7FACEC5CC}" dt="2022-11-02T13:35:36.601" v="115" actId="47"/>
        <pc:sldMkLst>
          <pc:docMk/>
          <pc:sldMk cId="3155307699" sldId="787"/>
        </pc:sldMkLst>
      </pc:sldChg>
      <pc:sldChg chg="del">
        <pc:chgData name="Amiris Dipuglia" userId="e9d1ec5f-c17e-48d6-94d1-50720fa634f2" providerId="ADAL" clId="{3F7A2850-4161-4EF8-B2EA-89E7FACEC5CC}" dt="2022-11-02T13:35:36.601" v="115" actId="47"/>
        <pc:sldMkLst>
          <pc:docMk/>
          <pc:sldMk cId="1417868844" sldId="788"/>
        </pc:sldMkLst>
      </pc:sldChg>
      <pc:sldChg chg="del">
        <pc:chgData name="Amiris Dipuglia" userId="e9d1ec5f-c17e-48d6-94d1-50720fa634f2" providerId="ADAL" clId="{3F7A2850-4161-4EF8-B2EA-89E7FACEC5CC}" dt="2022-11-02T13:34:53.751" v="113" actId="47"/>
        <pc:sldMkLst>
          <pc:docMk/>
          <pc:sldMk cId="1884873075" sldId="789"/>
        </pc:sldMkLst>
      </pc:sldChg>
      <pc:sldChg chg="del">
        <pc:chgData name="Amiris Dipuglia" userId="e9d1ec5f-c17e-48d6-94d1-50720fa634f2" providerId="ADAL" clId="{3F7A2850-4161-4EF8-B2EA-89E7FACEC5CC}" dt="2022-11-02T13:35:36.601" v="115" actId="47"/>
        <pc:sldMkLst>
          <pc:docMk/>
          <pc:sldMk cId="610416139" sldId="790"/>
        </pc:sldMkLst>
      </pc:sldChg>
      <pc:sldChg chg="del">
        <pc:chgData name="Amiris Dipuglia" userId="e9d1ec5f-c17e-48d6-94d1-50720fa634f2" providerId="ADAL" clId="{3F7A2850-4161-4EF8-B2EA-89E7FACEC5CC}" dt="2022-11-02T13:35:36.601" v="115" actId="47"/>
        <pc:sldMkLst>
          <pc:docMk/>
          <pc:sldMk cId="2824943250" sldId="791"/>
        </pc:sldMkLst>
      </pc:sldChg>
      <pc:sldChg chg="del">
        <pc:chgData name="Amiris Dipuglia" userId="e9d1ec5f-c17e-48d6-94d1-50720fa634f2" providerId="ADAL" clId="{3F7A2850-4161-4EF8-B2EA-89E7FACEC5CC}" dt="2022-11-02T13:35:36.601" v="115" actId="47"/>
        <pc:sldMkLst>
          <pc:docMk/>
          <pc:sldMk cId="1609979097" sldId="792"/>
        </pc:sldMkLst>
      </pc:sldChg>
      <pc:sldChg chg="del">
        <pc:chgData name="Amiris Dipuglia" userId="e9d1ec5f-c17e-48d6-94d1-50720fa634f2" providerId="ADAL" clId="{3F7A2850-4161-4EF8-B2EA-89E7FACEC5CC}" dt="2022-11-02T13:35:36.601" v="115" actId="47"/>
        <pc:sldMkLst>
          <pc:docMk/>
          <pc:sldMk cId="3574734503" sldId="793"/>
        </pc:sldMkLst>
      </pc:sldChg>
      <pc:sldChg chg="del">
        <pc:chgData name="Amiris Dipuglia" userId="e9d1ec5f-c17e-48d6-94d1-50720fa634f2" providerId="ADAL" clId="{3F7A2850-4161-4EF8-B2EA-89E7FACEC5CC}" dt="2022-11-02T13:35:36.601" v="115" actId="47"/>
        <pc:sldMkLst>
          <pc:docMk/>
          <pc:sldMk cId="2078245946" sldId="794"/>
        </pc:sldMkLst>
      </pc:sldChg>
      <pc:sldChg chg="del">
        <pc:chgData name="Amiris Dipuglia" userId="e9d1ec5f-c17e-48d6-94d1-50720fa634f2" providerId="ADAL" clId="{3F7A2850-4161-4EF8-B2EA-89E7FACEC5CC}" dt="2022-11-02T13:31:41.904" v="95" actId="47"/>
        <pc:sldMkLst>
          <pc:docMk/>
          <pc:sldMk cId="3937415571" sldId="813"/>
        </pc:sldMkLst>
      </pc:sldChg>
      <pc:sldChg chg="del">
        <pc:chgData name="Amiris Dipuglia" userId="e9d1ec5f-c17e-48d6-94d1-50720fa634f2" providerId="ADAL" clId="{3F7A2850-4161-4EF8-B2EA-89E7FACEC5CC}" dt="2022-11-02T13:31:45.880" v="97" actId="47"/>
        <pc:sldMkLst>
          <pc:docMk/>
          <pc:sldMk cId="2791414632" sldId="822"/>
        </pc:sldMkLst>
      </pc:sldChg>
      <pc:sldChg chg="del">
        <pc:chgData name="Amiris Dipuglia" userId="e9d1ec5f-c17e-48d6-94d1-50720fa634f2" providerId="ADAL" clId="{3F7A2850-4161-4EF8-B2EA-89E7FACEC5CC}" dt="2022-11-02T13:31:46.518" v="98" actId="47"/>
        <pc:sldMkLst>
          <pc:docMk/>
          <pc:sldMk cId="2069885869" sldId="823"/>
        </pc:sldMkLst>
      </pc:sldChg>
      <pc:sldChg chg="del">
        <pc:chgData name="Amiris Dipuglia" userId="e9d1ec5f-c17e-48d6-94d1-50720fa634f2" providerId="ADAL" clId="{3F7A2850-4161-4EF8-B2EA-89E7FACEC5CC}" dt="2022-11-02T13:31:47.452" v="99" actId="47"/>
        <pc:sldMkLst>
          <pc:docMk/>
          <pc:sldMk cId="3927053308" sldId="824"/>
        </pc:sldMkLst>
      </pc:sldChg>
      <pc:sldChg chg="del">
        <pc:chgData name="Amiris Dipuglia" userId="e9d1ec5f-c17e-48d6-94d1-50720fa634f2" providerId="ADAL" clId="{3F7A2850-4161-4EF8-B2EA-89E7FACEC5CC}" dt="2022-11-02T13:31:47.876" v="100" actId="47"/>
        <pc:sldMkLst>
          <pc:docMk/>
          <pc:sldMk cId="3721721824" sldId="825"/>
        </pc:sldMkLst>
      </pc:sldChg>
      <pc:sldChg chg="del">
        <pc:chgData name="Amiris Dipuglia" userId="e9d1ec5f-c17e-48d6-94d1-50720fa634f2" providerId="ADAL" clId="{3F7A2850-4161-4EF8-B2EA-89E7FACEC5CC}" dt="2022-11-02T13:31:48.516" v="101" actId="47"/>
        <pc:sldMkLst>
          <pc:docMk/>
          <pc:sldMk cId="1629015086" sldId="826"/>
        </pc:sldMkLst>
      </pc:sldChg>
      <pc:sldChg chg="del">
        <pc:chgData name="Amiris Dipuglia" userId="e9d1ec5f-c17e-48d6-94d1-50720fa634f2" providerId="ADAL" clId="{3F7A2850-4161-4EF8-B2EA-89E7FACEC5CC}" dt="2022-11-02T13:31:49.202" v="102" actId="47"/>
        <pc:sldMkLst>
          <pc:docMk/>
          <pc:sldMk cId="3229813337" sldId="827"/>
        </pc:sldMkLst>
      </pc:sldChg>
      <pc:sldChg chg="del">
        <pc:chgData name="Amiris Dipuglia" userId="e9d1ec5f-c17e-48d6-94d1-50720fa634f2" providerId="ADAL" clId="{3F7A2850-4161-4EF8-B2EA-89E7FACEC5CC}" dt="2022-11-02T13:31:49.790" v="103" actId="47"/>
        <pc:sldMkLst>
          <pc:docMk/>
          <pc:sldMk cId="624831994" sldId="828"/>
        </pc:sldMkLst>
      </pc:sldChg>
      <pc:sldChg chg="del">
        <pc:chgData name="Amiris Dipuglia" userId="e9d1ec5f-c17e-48d6-94d1-50720fa634f2" providerId="ADAL" clId="{3F7A2850-4161-4EF8-B2EA-89E7FACEC5CC}" dt="2022-11-02T13:31:39.983" v="94" actId="47"/>
        <pc:sldMkLst>
          <pc:docMk/>
          <pc:sldMk cId="1128441234" sldId="831"/>
        </pc:sldMkLst>
      </pc:sldChg>
      <pc:sldChg chg="del">
        <pc:chgData name="Amiris Dipuglia" userId="e9d1ec5f-c17e-48d6-94d1-50720fa634f2" providerId="ADAL" clId="{3F7A2850-4161-4EF8-B2EA-89E7FACEC5CC}" dt="2022-11-02T13:35:36.601" v="115" actId="47"/>
        <pc:sldMkLst>
          <pc:docMk/>
          <pc:sldMk cId="3312007554" sldId="834"/>
        </pc:sldMkLst>
      </pc:sldChg>
      <pc:sldChg chg="del">
        <pc:chgData name="Amiris Dipuglia" userId="e9d1ec5f-c17e-48d6-94d1-50720fa634f2" providerId="ADAL" clId="{3F7A2850-4161-4EF8-B2EA-89E7FACEC5CC}" dt="2022-11-02T13:35:36.601" v="115" actId="47"/>
        <pc:sldMkLst>
          <pc:docMk/>
          <pc:sldMk cId="3454944729" sldId="835"/>
        </pc:sldMkLst>
      </pc:sldChg>
      <pc:sldChg chg="del">
        <pc:chgData name="Amiris Dipuglia" userId="e9d1ec5f-c17e-48d6-94d1-50720fa634f2" providerId="ADAL" clId="{3F7A2850-4161-4EF8-B2EA-89E7FACEC5CC}" dt="2022-11-02T13:35:36.601" v="115" actId="47"/>
        <pc:sldMkLst>
          <pc:docMk/>
          <pc:sldMk cId="4288016983" sldId="836"/>
        </pc:sldMkLst>
      </pc:sldChg>
      <pc:sldChg chg="del">
        <pc:chgData name="Amiris Dipuglia" userId="e9d1ec5f-c17e-48d6-94d1-50720fa634f2" providerId="ADAL" clId="{3F7A2850-4161-4EF8-B2EA-89E7FACEC5CC}" dt="2022-11-02T13:35:36.601" v="115" actId="47"/>
        <pc:sldMkLst>
          <pc:docMk/>
          <pc:sldMk cId="2909769174" sldId="837"/>
        </pc:sldMkLst>
      </pc:sldChg>
      <pc:sldChg chg="del">
        <pc:chgData name="Amiris Dipuglia" userId="e9d1ec5f-c17e-48d6-94d1-50720fa634f2" providerId="ADAL" clId="{3F7A2850-4161-4EF8-B2EA-89E7FACEC5CC}" dt="2022-11-02T13:35:36.601" v="115" actId="47"/>
        <pc:sldMkLst>
          <pc:docMk/>
          <pc:sldMk cId="4068131681" sldId="838"/>
        </pc:sldMkLst>
      </pc:sldChg>
      <pc:sldChg chg="del">
        <pc:chgData name="Amiris Dipuglia" userId="e9d1ec5f-c17e-48d6-94d1-50720fa634f2" providerId="ADAL" clId="{3F7A2850-4161-4EF8-B2EA-89E7FACEC5CC}" dt="2022-11-02T13:35:36.601" v="115" actId="47"/>
        <pc:sldMkLst>
          <pc:docMk/>
          <pc:sldMk cId="1297147885" sldId="839"/>
        </pc:sldMkLst>
      </pc:sldChg>
      <pc:sldChg chg="del">
        <pc:chgData name="Amiris Dipuglia" userId="e9d1ec5f-c17e-48d6-94d1-50720fa634f2" providerId="ADAL" clId="{3F7A2850-4161-4EF8-B2EA-89E7FACEC5CC}" dt="2022-11-02T13:35:36.601" v="115" actId="47"/>
        <pc:sldMkLst>
          <pc:docMk/>
          <pc:sldMk cId="311516328" sldId="840"/>
        </pc:sldMkLst>
      </pc:sldChg>
      <pc:sldChg chg="del">
        <pc:chgData name="Amiris Dipuglia" userId="e9d1ec5f-c17e-48d6-94d1-50720fa634f2" providerId="ADAL" clId="{3F7A2850-4161-4EF8-B2EA-89E7FACEC5CC}" dt="2022-11-02T13:35:36.601" v="115" actId="47"/>
        <pc:sldMkLst>
          <pc:docMk/>
          <pc:sldMk cId="3381203362" sldId="841"/>
        </pc:sldMkLst>
      </pc:sldChg>
      <pc:sldChg chg="del">
        <pc:chgData name="Amiris Dipuglia" userId="e9d1ec5f-c17e-48d6-94d1-50720fa634f2" providerId="ADAL" clId="{3F7A2850-4161-4EF8-B2EA-89E7FACEC5CC}" dt="2022-11-02T13:35:36.601" v="115" actId="47"/>
        <pc:sldMkLst>
          <pc:docMk/>
          <pc:sldMk cId="3485243423" sldId="843"/>
        </pc:sldMkLst>
      </pc:sldChg>
      <pc:sldChg chg="del">
        <pc:chgData name="Amiris Dipuglia" userId="e9d1ec5f-c17e-48d6-94d1-50720fa634f2" providerId="ADAL" clId="{3F7A2850-4161-4EF8-B2EA-89E7FACEC5CC}" dt="2022-11-02T13:35:36.601" v="115" actId="47"/>
        <pc:sldMkLst>
          <pc:docMk/>
          <pc:sldMk cId="4250987273" sldId="844"/>
        </pc:sldMkLst>
      </pc:sldChg>
      <pc:sldChg chg="del">
        <pc:chgData name="Amiris Dipuglia" userId="e9d1ec5f-c17e-48d6-94d1-50720fa634f2" providerId="ADAL" clId="{3F7A2850-4161-4EF8-B2EA-89E7FACEC5CC}" dt="2022-11-02T13:35:36.601" v="115" actId="47"/>
        <pc:sldMkLst>
          <pc:docMk/>
          <pc:sldMk cId="1797060131" sldId="845"/>
        </pc:sldMkLst>
      </pc:sldChg>
      <pc:sldChg chg="del">
        <pc:chgData name="Amiris Dipuglia" userId="e9d1ec5f-c17e-48d6-94d1-50720fa634f2" providerId="ADAL" clId="{3F7A2850-4161-4EF8-B2EA-89E7FACEC5CC}" dt="2022-11-02T13:35:36.601" v="115" actId="47"/>
        <pc:sldMkLst>
          <pc:docMk/>
          <pc:sldMk cId="3042737615" sldId="846"/>
        </pc:sldMkLst>
      </pc:sldChg>
      <pc:sldChg chg="del">
        <pc:chgData name="Amiris Dipuglia" userId="e9d1ec5f-c17e-48d6-94d1-50720fa634f2" providerId="ADAL" clId="{3F7A2850-4161-4EF8-B2EA-89E7FACEC5CC}" dt="2022-11-02T13:35:36.601" v="115" actId="47"/>
        <pc:sldMkLst>
          <pc:docMk/>
          <pc:sldMk cId="2648273060" sldId="847"/>
        </pc:sldMkLst>
      </pc:sldChg>
      <pc:sldChg chg="del">
        <pc:chgData name="Amiris Dipuglia" userId="e9d1ec5f-c17e-48d6-94d1-50720fa634f2" providerId="ADAL" clId="{3F7A2850-4161-4EF8-B2EA-89E7FACEC5CC}" dt="2022-11-02T13:35:36.601" v="115" actId="47"/>
        <pc:sldMkLst>
          <pc:docMk/>
          <pc:sldMk cId="2530459513" sldId="848"/>
        </pc:sldMkLst>
      </pc:sldChg>
      <pc:sldChg chg="del">
        <pc:chgData name="Amiris Dipuglia" userId="e9d1ec5f-c17e-48d6-94d1-50720fa634f2" providerId="ADAL" clId="{3F7A2850-4161-4EF8-B2EA-89E7FACEC5CC}" dt="2022-11-02T13:31:44.842" v="96" actId="47"/>
        <pc:sldMkLst>
          <pc:docMk/>
          <pc:sldMk cId="1878808665" sldId="849"/>
        </pc:sldMkLst>
      </pc:sldChg>
      <pc:sldChg chg="del">
        <pc:chgData name="Amiris Dipuglia" userId="e9d1ec5f-c17e-48d6-94d1-50720fa634f2" providerId="ADAL" clId="{3F7A2850-4161-4EF8-B2EA-89E7FACEC5CC}" dt="2022-11-02T13:35:36.601" v="115" actId="47"/>
        <pc:sldMkLst>
          <pc:docMk/>
          <pc:sldMk cId="62969321" sldId="850"/>
        </pc:sldMkLst>
      </pc:sldChg>
      <pc:sldChg chg="del">
        <pc:chgData name="Amiris Dipuglia" userId="e9d1ec5f-c17e-48d6-94d1-50720fa634f2" providerId="ADAL" clId="{3F7A2850-4161-4EF8-B2EA-89E7FACEC5CC}" dt="2022-11-02T13:35:36.601" v="115" actId="47"/>
        <pc:sldMkLst>
          <pc:docMk/>
          <pc:sldMk cId="3930727587" sldId="851"/>
        </pc:sldMkLst>
      </pc:sldChg>
      <pc:sldChg chg="del">
        <pc:chgData name="Amiris Dipuglia" userId="e9d1ec5f-c17e-48d6-94d1-50720fa634f2" providerId="ADAL" clId="{3F7A2850-4161-4EF8-B2EA-89E7FACEC5CC}" dt="2022-11-02T13:35:36.601" v="115" actId="47"/>
        <pc:sldMkLst>
          <pc:docMk/>
          <pc:sldMk cId="2755287283" sldId="852"/>
        </pc:sldMkLst>
      </pc:sldChg>
      <pc:sldChg chg="modSp mod">
        <pc:chgData name="Amiris Dipuglia" userId="e9d1ec5f-c17e-48d6-94d1-50720fa634f2" providerId="ADAL" clId="{3F7A2850-4161-4EF8-B2EA-89E7FACEC5CC}" dt="2022-11-02T14:01:17.763" v="471" actId="20577"/>
        <pc:sldMkLst>
          <pc:docMk/>
          <pc:sldMk cId="0" sldId="1042"/>
        </pc:sldMkLst>
        <pc:spChg chg="mod">
          <ac:chgData name="Amiris Dipuglia" userId="e9d1ec5f-c17e-48d6-94d1-50720fa634f2" providerId="ADAL" clId="{3F7A2850-4161-4EF8-B2EA-89E7FACEC5CC}" dt="2022-11-02T13:58:52.788" v="429" actId="20577"/>
          <ac:spMkLst>
            <pc:docMk/>
            <pc:sldMk cId="0" sldId="1042"/>
            <ac:spMk id="133122" creationId="{43BAAE06-0C7F-B507-3415-677988638E97}"/>
          </ac:spMkLst>
        </pc:spChg>
        <pc:spChg chg="mod">
          <ac:chgData name="Amiris Dipuglia" userId="e9d1ec5f-c17e-48d6-94d1-50720fa634f2" providerId="ADAL" clId="{3F7A2850-4161-4EF8-B2EA-89E7FACEC5CC}" dt="2022-11-02T14:01:17.763" v="471" actId="20577"/>
          <ac:spMkLst>
            <pc:docMk/>
            <pc:sldMk cId="0" sldId="1042"/>
            <ac:spMk id="133123" creationId="{627F3E64-18EF-8B7C-691E-1DAABCAB1EB2}"/>
          </ac:spMkLst>
        </pc:spChg>
      </pc:sldChg>
      <pc:sldChg chg="modSp add mod">
        <pc:chgData name="Amiris Dipuglia" userId="e9d1ec5f-c17e-48d6-94d1-50720fa634f2" providerId="ADAL" clId="{3F7A2850-4161-4EF8-B2EA-89E7FACEC5CC}" dt="2022-11-02T14:02:00.894" v="486" actId="27636"/>
        <pc:sldMkLst>
          <pc:docMk/>
          <pc:sldMk cId="2578879372" sldId="1043"/>
        </pc:sldMkLst>
        <pc:spChg chg="mod">
          <ac:chgData name="Amiris Dipuglia" userId="e9d1ec5f-c17e-48d6-94d1-50720fa634f2" providerId="ADAL" clId="{3F7A2850-4161-4EF8-B2EA-89E7FACEC5CC}" dt="2022-11-02T14:01:56.270" v="484" actId="20577"/>
          <ac:spMkLst>
            <pc:docMk/>
            <pc:sldMk cId="2578879372" sldId="1043"/>
            <ac:spMk id="133122" creationId="{43BAAE06-0C7F-B507-3415-677988638E97}"/>
          </ac:spMkLst>
        </pc:spChg>
        <pc:spChg chg="mod">
          <ac:chgData name="Amiris Dipuglia" userId="e9d1ec5f-c17e-48d6-94d1-50720fa634f2" providerId="ADAL" clId="{3F7A2850-4161-4EF8-B2EA-89E7FACEC5CC}" dt="2022-11-02T14:02:00.894" v="486" actId="27636"/>
          <ac:spMkLst>
            <pc:docMk/>
            <pc:sldMk cId="2578879372" sldId="1043"/>
            <ac:spMk id="133123" creationId="{627F3E64-18EF-8B7C-691E-1DAABCAB1EB2}"/>
          </ac:spMkLst>
        </pc:spChg>
      </pc:sldChg>
      <pc:sldChg chg="modSp add mod">
        <pc:chgData name="Amiris Dipuglia" userId="e9d1ec5f-c17e-48d6-94d1-50720fa634f2" providerId="ADAL" clId="{3F7A2850-4161-4EF8-B2EA-89E7FACEC5CC}" dt="2022-11-02T14:02:48.739" v="492" actId="27636"/>
        <pc:sldMkLst>
          <pc:docMk/>
          <pc:sldMk cId="1896349814" sldId="1044"/>
        </pc:sldMkLst>
        <pc:spChg chg="mod">
          <ac:chgData name="Amiris Dipuglia" userId="e9d1ec5f-c17e-48d6-94d1-50720fa634f2" providerId="ADAL" clId="{3F7A2850-4161-4EF8-B2EA-89E7FACEC5CC}" dt="2022-11-02T14:02:48.739" v="492" actId="27636"/>
          <ac:spMkLst>
            <pc:docMk/>
            <pc:sldMk cId="1896349814" sldId="1044"/>
            <ac:spMk id="133123" creationId="{627F3E64-18EF-8B7C-691E-1DAABCAB1EB2}"/>
          </ac:spMkLst>
        </pc:spChg>
      </pc:sldChg>
      <pc:sldChg chg="modSp add mod">
        <pc:chgData name="Amiris Dipuglia" userId="e9d1ec5f-c17e-48d6-94d1-50720fa634f2" providerId="ADAL" clId="{3F7A2850-4161-4EF8-B2EA-89E7FACEC5CC}" dt="2022-11-02T14:03:15.668" v="517"/>
        <pc:sldMkLst>
          <pc:docMk/>
          <pc:sldMk cId="3759599105" sldId="1045"/>
        </pc:sldMkLst>
        <pc:spChg chg="mod">
          <ac:chgData name="Amiris Dipuglia" userId="e9d1ec5f-c17e-48d6-94d1-50720fa634f2" providerId="ADAL" clId="{3F7A2850-4161-4EF8-B2EA-89E7FACEC5CC}" dt="2022-11-02T14:03:07.341" v="516" actId="20577"/>
          <ac:spMkLst>
            <pc:docMk/>
            <pc:sldMk cId="3759599105" sldId="1045"/>
            <ac:spMk id="133122" creationId="{43BAAE06-0C7F-B507-3415-677988638E97}"/>
          </ac:spMkLst>
        </pc:spChg>
        <pc:spChg chg="mod">
          <ac:chgData name="Amiris Dipuglia" userId="e9d1ec5f-c17e-48d6-94d1-50720fa634f2" providerId="ADAL" clId="{3F7A2850-4161-4EF8-B2EA-89E7FACEC5CC}" dt="2022-11-02T14:03:15.668" v="517"/>
          <ac:spMkLst>
            <pc:docMk/>
            <pc:sldMk cId="3759599105" sldId="1045"/>
            <ac:spMk id="133123" creationId="{627F3E64-18EF-8B7C-691E-1DAABCAB1EB2}"/>
          </ac:spMkLst>
        </pc:spChg>
      </pc:sldChg>
      <pc:sldMasterChg chg="del delSldLayout">
        <pc:chgData name="Amiris Dipuglia" userId="e9d1ec5f-c17e-48d6-94d1-50720fa634f2" providerId="ADAL" clId="{3F7A2850-4161-4EF8-B2EA-89E7FACEC5CC}" dt="2022-11-02T13:35:36.601" v="115" actId="47"/>
        <pc:sldMasterMkLst>
          <pc:docMk/>
          <pc:sldMasterMk cId="790786889" sldId="2147483883"/>
        </pc:sldMasterMkLst>
        <pc:sldLayoutChg chg="del">
          <pc:chgData name="Amiris Dipuglia" userId="e9d1ec5f-c17e-48d6-94d1-50720fa634f2" providerId="ADAL" clId="{3F7A2850-4161-4EF8-B2EA-89E7FACEC5CC}" dt="2022-11-02T13:35:36.601" v="115" actId="47"/>
          <pc:sldLayoutMkLst>
            <pc:docMk/>
            <pc:sldMasterMk cId="790786889" sldId="2147483883"/>
            <pc:sldLayoutMk cId="736188069" sldId="2147483884"/>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2838835446" sldId="2147483885"/>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2842070488" sldId="2147483886"/>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4294421068" sldId="2147483887"/>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2272026926" sldId="2147483888"/>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2417126071" sldId="2147483889"/>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3692816897" sldId="2147483890"/>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1706947465" sldId="2147483891"/>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2081728672" sldId="2147483892"/>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2741154589" sldId="2147483893"/>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107740453" sldId="2147483894"/>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1846147485" sldId="2147483895"/>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1878552575" sldId="2147483896"/>
          </pc:sldLayoutMkLst>
        </pc:sldLayoutChg>
        <pc:sldLayoutChg chg="del">
          <pc:chgData name="Amiris Dipuglia" userId="e9d1ec5f-c17e-48d6-94d1-50720fa634f2" providerId="ADAL" clId="{3F7A2850-4161-4EF8-B2EA-89E7FACEC5CC}" dt="2022-11-02T13:35:36.601" v="115" actId="47"/>
          <pc:sldLayoutMkLst>
            <pc:docMk/>
            <pc:sldMasterMk cId="790786889" sldId="2147483883"/>
            <pc:sldLayoutMk cId="3646631115" sldId="2147483897"/>
          </pc:sldLayoutMkLst>
        </pc:sldLayoutChg>
      </pc:sldMasterChg>
      <pc:sldMasterChg chg="del delSldLayout">
        <pc:chgData name="Amiris Dipuglia" userId="e9d1ec5f-c17e-48d6-94d1-50720fa634f2" providerId="ADAL" clId="{3F7A2850-4161-4EF8-B2EA-89E7FACEC5CC}" dt="2022-11-02T13:35:36.601" v="115" actId="47"/>
        <pc:sldMasterMkLst>
          <pc:docMk/>
          <pc:sldMasterMk cId="1666666625" sldId="2147483907"/>
        </pc:sldMasterMkLst>
        <pc:sldLayoutChg chg="del">
          <pc:chgData name="Amiris Dipuglia" userId="e9d1ec5f-c17e-48d6-94d1-50720fa634f2" providerId="ADAL" clId="{3F7A2850-4161-4EF8-B2EA-89E7FACEC5CC}" dt="2022-11-02T13:35:36.601" v="115" actId="47"/>
          <pc:sldLayoutMkLst>
            <pc:docMk/>
            <pc:sldMasterMk cId="1666666625" sldId="2147483907"/>
            <pc:sldLayoutMk cId="2247211038" sldId="2147483908"/>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367955363" sldId="2147483909"/>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3385935867" sldId="2147483910"/>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3999583091" sldId="2147483911"/>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3034910706" sldId="2147483912"/>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3281624994" sldId="2147483913"/>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2676794774" sldId="2147483914"/>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2373621314" sldId="2147483915"/>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4016182471" sldId="2147483916"/>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381745145" sldId="2147483917"/>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1535682629" sldId="2147483918"/>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1061681151" sldId="2147483919"/>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2729390606" sldId="2147483920"/>
          </pc:sldLayoutMkLst>
        </pc:sldLayoutChg>
        <pc:sldLayoutChg chg="del">
          <pc:chgData name="Amiris Dipuglia" userId="e9d1ec5f-c17e-48d6-94d1-50720fa634f2" providerId="ADAL" clId="{3F7A2850-4161-4EF8-B2EA-89E7FACEC5CC}" dt="2022-11-02T13:35:36.601" v="115" actId="47"/>
          <pc:sldLayoutMkLst>
            <pc:docMk/>
            <pc:sldMasterMk cId="1666666625" sldId="2147483907"/>
            <pc:sldLayoutMk cId="210081827" sldId="2147483921"/>
          </pc:sldLayoutMkLst>
        </pc:sldLayoutChg>
      </pc:sldMasterChg>
      <pc:sldMasterChg chg="del delSldLayout">
        <pc:chgData name="Amiris Dipuglia" userId="e9d1ec5f-c17e-48d6-94d1-50720fa634f2" providerId="ADAL" clId="{3F7A2850-4161-4EF8-B2EA-89E7FACEC5CC}" dt="2022-11-02T13:35:36.601" v="115" actId="47"/>
        <pc:sldMasterMkLst>
          <pc:docMk/>
          <pc:sldMasterMk cId="239646205" sldId="2147483922"/>
        </pc:sldMasterMkLst>
        <pc:sldLayoutChg chg="del">
          <pc:chgData name="Amiris Dipuglia" userId="e9d1ec5f-c17e-48d6-94d1-50720fa634f2" providerId="ADAL" clId="{3F7A2850-4161-4EF8-B2EA-89E7FACEC5CC}" dt="2022-11-02T13:35:36.601" v="115" actId="47"/>
          <pc:sldLayoutMkLst>
            <pc:docMk/>
            <pc:sldMasterMk cId="239646205" sldId="2147483922"/>
            <pc:sldLayoutMk cId="4038014772" sldId="2147483923"/>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1451711974" sldId="2147483924"/>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2270212654" sldId="2147483925"/>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1727643747" sldId="2147483926"/>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3384075327" sldId="2147483927"/>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2042936524" sldId="2147483928"/>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436125122" sldId="2147483929"/>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1990178504" sldId="2147483930"/>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1084305874" sldId="2147483931"/>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4089219663" sldId="2147483932"/>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4027317409" sldId="2147483933"/>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1984148537" sldId="2147483934"/>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2358485532" sldId="2147483935"/>
          </pc:sldLayoutMkLst>
        </pc:sldLayoutChg>
        <pc:sldLayoutChg chg="del">
          <pc:chgData name="Amiris Dipuglia" userId="e9d1ec5f-c17e-48d6-94d1-50720fa634f2" providerId="ADAL" clId="{3F7A2850-4161-4EF8-B2EA-89E7FACEC5CC}" dt="2022-11-02T13:35:36.601" v="115" actId="47"/>
          <pc:sldLayoutMkLst>
            <pc:docMk/>
            <pc:sldMasterMk cId="239646205" sldId="2147483922"/>
            <pc:sldLayoutMk cId="2880061168" sldId="2147483936"/>
          </pc:sldLayoutMkLst>
        </pc:sldLayoutChg>
      </pc:sldMasterChg>
      <pc:sldMasterChg chg="del delSldLayout">
        <pc:chgData name="Amiris Dipuglia" userId="e9d1ec5f-c17e-48d6-94d1-50720fa634f2" providerId="ADAL" clId="{3F7A2850-4161-4EF8-B2EA-89E7FACEC5CC}" dt="2022-11-02T13:34:48.948" v="112" actId="2696"/>
        <pc:sldMasterMkLst>
          <pc:docMk/>
          <pc:sldMasterMk cId="1845932956" sldId="2147483937"/>
        </pc:sldMasterMkLst>
        <pc:sldLayoutChg chg="del">
          <pc:chgData name="Amiris Dipuglia" userId="e9d1ec5f-c17e-48d6-94d1-50720fa634f2" providerId="ADAL" clId="{3F7A2850-4161-4EF8-B2EA-89E7FACEC5CC}" dt="2022-11-02T13:34:48.948" v="112" actId="2696"/>
          <pc:sldLayoutMkLst>
            <pc:docMk/>
            <pc:sldMasterMk cId="1845932956" sldId="2147483937"/>
            <pc:sldLayoutMk cId="1104462666" sldId="2147483938"/>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3243769637" sldId="2147483939"/>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1450912124" sldId="2147483940"/>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2927566337" sldId="2147483941"/>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985618114" sldId="2147483942"/>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1559126031" sldId="2147483943"/>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435494777" sldId="2147483944"/>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1322033423" sldId="2147483945"/>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2573076308" sldId="2147483946"/>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2734842051" sldId="2147483947"/>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2082202288" sldId="2147483948"/>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1419693654" sldId="2147483949"/>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3094151295" sldId="2147483950"/>
          </pc:sldLayoutMkLst>
        </pc:sldLayoutChg>
        <pc:sldLayoutChg chg="del">
          <pc:chgData name="Amiris Dipuglia" userId="e9d1ec5f-c17e-48d6-94d1-50720fa634f2" providerId="ADAL" clId="{3F7A2850-4161-4EF8-B2EA-89E7FACEC5CC}" dt="2022-11-02T13:34:48.948" v="112" actId="2696"/>
          <pc:sldLayoutMkLst>
            <pc:docMk/>
            <pc:sldMasterMk cId="1845932956" sldId="2147483937"/>
            <pc:sldLayoutMk cId="1423131049" sldId="2147483951"/>
          </pc:sldLayoutMkLst>
        </pc:sldLayoutChg>
      </pc:sldMasterChg>
      <pc:sldMasterChg chg="del delSldLayout">
        <pc:chgData name="Amiris Dipuglia" userId="e9d1ec5f-c17e-48d6-94d1-50720fa634f2" providerId="ADAL" clId="{3F7A2850-4161-4EF8-B2EA-89E7FACEC5CC}" dt="2022-11-02T13:35:36.601" v="115" actId="47"/>
        <pc:sldMasterMkLst>
          <pc:docMk/>
          <pc:sldMasterMk cId="291827564" sldId="2147483952"/>
        </pc:sldMasterMkLst>
        <pc:sldLayoutChg chg="del">
          <pc:chgData name="Amiris Dipuglia" userId="e9d1ec5f-c17e-48d6-94d1-50720fa634f2" providerId="ADAL" clId="{3F7A2850-4161-4EF8-B2EA-89E7FACEC5CC}" dt="2022-11-02T13:35:36.601" v="115" actId="47"/>
          <pc:sldLayoutMkLst>
            <pc:docMk/>
            <pc:sldMasterMk cId="291827564" sldId="2147483952"/>
            <pc:sldLayoutMk cId="4047037447" sldId="2147483953"/>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985249772" sldId="2147483954"/>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1760114532" sldId="2147483955"/>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1507754554" sldId="2147483956"/>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4214458429" sldId="2147483957"/>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352348554" sldId="2147483958"/>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3462613245" sldId="2147483959"/>
          </pc:sldLayoutMkLst>
        </pc:sldLayoutChg>
        <pc:sldLayoutChg chg="del">
          <pc:chgData name="Amiris Dipuglia" userId="e9d1ec5f-c17e-48d6-94d1-50720fa634f2" providerId="ADAL" clId="{3F7A2850-4161-4EF8-B2EA-89E7FACEC5CC}" dt="2022-11-02T13:35:36.601" v="115" actId="47"/>
          <pc:sldLayoutMkLst>
            <pc:docMk/>
            <pc:sldMasterMk cId="291827564" sldId="2147483952"/>
            <pc:sldLayoutMk cId="2824296795" sldId="21474839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dLbl>
              <c:idx val="0"/>
              <c:layout>
                <c:manualLayout>
                  <c:x val="4.7619053570685356E-3"/>
                  <c:y val="-4.1994750656168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3B-4220-A11C-C05E554CD4F3}"/>
                </c:ext>
              </c:extLst>
            </c:dLbl>
            <c:dLbl>
              <c:idx val="1"/>
              <c:layout>
                <c:manualLayout>
                  <c:x val="1.5873017856895121E-3"/>
                  <c:y val="-3.9370078740157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B-4220-A11C-C05E554CD4F3}"/>
                </c:ext>
              </c:extLst>
            </c:dLbl>
            <c:dLbl>
              <c:idx val="2"/>
              <c:layout>
                <c:manualLayout>
                  <c:x val="4.7619053570685356E-3"/>
                  <c:y val="-4.9868766404199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3B-4220-A11C-C05E554CD4F3}"/>
                </c:ext>
              </c:extLst>
            </c:dLbl>
            <c:dLbl>
              <c:idx val="3"/>
              <c:layout>
                <c:manualLayout>
                  <c:x val="-2.9100196569687061E-17"/>
                  <c:y val="-5.5118110236220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3B-4220-A11C-C05E554CD4F3}"/>
                </c:ext>
              </c:extLst>
            </c:dLbl>
            <c:dLbl>
              <c:idx val="4"/>
              <c:layout>
                <c:manualLayout>
                  <c:x val="-2.9100196569687061E-17"/>
                  <c:y val="-5.5118110236220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3B-4220-A11C-C05E554CD4F3}"/>
                </c:ext>
              </c:extLst>
            </c:dLbl>
            <c:dLbl>
              <c:idx val="5"/>
              <c:layout>
                <c:manualLayout>
                  <c:x val="1.5873017856895121E-3"/>
                  <c:y val="-6.0367454068241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3B-4220-A11C-C05E554CD4F3}"/>
                </c:ext>
              </c:extLst>
            </c:dLbl>
            <c:dLbl>
              <c:idx val="6"/>
              <c:layout>
                <c:manualLayout>
                  <c:x val="0"/>
                  <c:y val="-6.5616797900262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3B-4220-A11C-C05E554CD4F3}"/>
                </c:ext>
              </c:extLst>
            </c:dLbl>
            <c:dLbl>
              <c:idx val="7"/>
              <c:layout>
                <c:manualLayout>
                  <c:x val="0"/>
                  <c:y val="-6.5616797900262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3B-4220-A11C-C05E554CD4F3}"/>
                </c:ext>
              </c:extLst>
            </c:dLbl>
            <c:dLbl>
              <c:idx val="8"/>
              <c:layout>
                <c:manualLayout>
                  <c:x val="3.1746035713789656E-3"/>
                  <c:y val="-7.8740157480315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3B-4220-A11C-C05E554CD4F3}"/>
                </c:ext>
              </c:extLst>
            </c:dLbl>
            <c:dLbl>
              <c:idx val="9"/>
              <c:layout>
                <c:manualLayout>
                  <c:x val="-5.8200393139374123E-17"/>
                  <c:y val="-9.4488188976378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3B-4220-A11C-C05E554CD4F3}"/>
                </c:ext>
              </c:extLst>
            </c:dLbl>
            <c:dLbl>
              <c:idx val="10"/>
              <c:layout>
                <c:manualLayout>
                  <c:x val="-1.5873017856895121E-3"/>
                  <c:y val="-0.102362204724409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53B-4220-A11C-C05E554CD4F3}"/>
                </c:ext>
              </c:extLst>
            </c:dLbl>
            <c:dLbl>
              <c:idx val="11"/>
              <c:layout>
                <c:manualLayout>
                  <c:x val="-1.1640078627874825E-16"/>
                  <c:y val="-0.11811023622047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3B-4220-A11C-C05E554CD4F3}"/>
                </c:ext>
              </c:extLst>
            </c:dLbl>
            <c:dLbl>
              <c:idx val="12"/>
              <c:layout>
                <c:manualLayout>
                  <c:x val="1.5873017856895121E-3"/>
                  <c:y val="-0.133858267716535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53B-4220-A11C-C05E554CD4F3}"/>
                </c:ext>
              </c:extLst>
            </c:dLbl>
            <c:dLbl>
              <c:idx val="13"/>
              <c:layout>
                <c:manualLayout>
                  <c:x val="1.5873017856895121E-3"/>
                  <c:y val="-0.15748031496063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53B-4220-A11C-C05E554CD4F3}"/>
                </c:ext>
              </c:extLst>
            </c:dLbl>
            <c:dLbl>
              <c:idx val="14"/>
              <c:layout>
                <c:manualLayout>
                  <c:x val="1.5873017856893957E-3"/>
                  <c:y val="-0.18110236220472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3B-4220-A11C-C05E554CD4F3}"/>
                </c:ext>
              </c:extLst>
            </c:dLbl>
            <c:dLbl>
              <c:idx val="15"/>
              <c:layout>
                <c:manualLayout>
                  <c:x val="-1.1640078627874825E-16"/>
                  <c:y val="-0.20472440944881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3B-4220-A11C-C05E554CD4F3}"/>
                </c:ext>
              </c:extLst>
            </c:dLbl>
            <c:dLbl>
              <c:idx val="16"/>
              <c:layout>
                <c:manualLayout>
                  <c:x val="0"/>
                  <c:y val="-0.23097112860892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53B-4220-A11C-C05E554CD4F3}"/>
                </c:ext>
              </c:extLst>
            </c:dLbl>
            <c:dLbl>
              <c:idx val="17"/>
              <c:layout>
                <c:manualLayout>
                  <c:x val="0"/>
                  <c:y val="-0.25721784776902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53B-4220-A11C-C05E554CD4F3}"/>
                </c:ext>
              </c:extLst>
            </c:dLbl>
            <c:dLbl>
              <c:idx val="18"/>
              <c:layout>
                <c:manualLayout>
                  <c:x val="3.1746035713790242E-3"/>
                  <c:y val="-0.28083989501312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53B-4220-A11C-C05E554CD4F3}"/>
                </c:ext>
              </c:extLst>
            </c:dLbl>
            <c:dLbl>
              <c:idx val="19"/>
              <c:layout>
                <c:manualLayout>
                  <c:x val="0"/>
                  <c:y val="-0.29396325459317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53B-4220-A11C-C05E554CD4F3}"/>
                </c:ext>
              </c:extLst>
            </c:dLbl>
            <c:dLbl>
              <c:idx val="20"/>
              <c:layout>
                <c:manualLayout>
                  <c:x val="1.5873017856893957E-3"/>
                  <c:y val="-0.317585301837270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53B-4220-A11C-C05E554CD4F3}"/>
                </c:ext>
              </c:extLst>
            </c:dLbl>
            <c:dLbl>
              <c:idx val="21"/>
              <c:layout>
                <c:manualLayout>
                  <c:x val="-1.5873017856896283E-3"/>
                  <c:y val="-0.33858267716535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53B-4220-A11C-C05E554CD4F3}"/>
                </c:ext>
              </c:extLst>
            </c:dLbl>
            <c:dLbl>
              <c:idx val="22"/>
              <c:layout>
                <c:manualLayout>
                  <c:x val="4.7619053570684194E-3"/>
                  <c:y val="-0.362204724409448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3B-4220-A11C-C05E554CD4F3}"/>
                </c:ext>
              </c:extLst>
            </c:dLbl>
            <c:dLbl>
              <c:idx val="23"/>
              <c:layout>
                <c:manualLayout>
                  <c:x val="2.7894002789400278E-3"/>
                  <c:y val="-0.36333437143153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53B-4220-A11C-C05E554CD4F3}"/>
                </c:ext>
              </c:extLst>
            </c:dLbl>
            <c:dLbl>
              <c:idx val="24"/>
              <c:layout>
                <c:manualLayout>
                  <c:x val="-1.0227682871714806E-16"/>
                  <c:y val="-0.379943942696979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53B-4220-A11C-C05E554CD4F3}"/>
                </c:ext>
              </c:extLst>
            </c:dLbl>
            <c:dLbl>
              <c:idx val="25"/>
              <c:layout>
                <c:manualLayout>
                  <c:x val="1.3947001394699118E-3"/>
                  <c:y val="-0.394477317554240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53B-4220-A11C-C05E554CD4F3}"/>
                </c:ext>
              </c:extLst>
            </c:dLbl>
            <c:dLbl>
              <c:idx val="26"/>
              <c:layout>
                <c:manualLayout>
                  <c:x val="4.1841004184100415E-3"/>
                  <c:y val="-0.417315478044223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53B-4220-A11C-C05E554CD4F3}"/>
                </c:ext>
              </c:extLst>
            </c:dLbl>
            <c:dLbl>
              <c:idx val="27"/>
              <c:layout>
                <c:manualLayout>
                  <c:x val="2.7894002789400278E-3"/>
                  <c:y val="-0.440195199681306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53B-4220-A11C-C05E554CD4F3}"/>
                </c:ext>
              </c:extLst>
            </c:dLbl>
            <c:dLbl>
              <c:idx val="28"/>
              <c:layout>
                <c:manualLayout>
                  <c:x val="8.368200836820083E-3"/>
                  <c:y val="-0.4382033661985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53B-4220-A11C-C05E554CD4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'[Autism IEP Numbers 2021-2022.xlsx]Sheet1'!$A$2:$A$30</c:f>
              <c:strCache>
                <c:ptCount val="29"/>
                <c:pt idx="0">
                  <c:v>1993-1994</c:v>
                </c:pt>
                <c:pt idx="1">
                  <c:v>1994-1995</c:v>
                </c:pt>
                <c:pt idx="2">
                  <c:v>1995-1996</c:v>
                </c:pt>
                <c:pt idx="3">
                  <c:v>1996-1997</c:v>
                </c:pt>
                <c:pt idx="4">
                  <c:v>1997-1998</c:v>
                </c:pt>
                <c:pt idx="5">
                  <c:v>1998=1999</c:v>
                </c:pt>
                <c:pt idx="6">
                  <c:v>1999-2000</c:v>
                </c:pt>
                <c:pt idx="7">
                  <c:v>2000-2001</c:v>
                </c:pt>
                <c:pt idx="8">
                  <c:v>2001-2002</c:v>
                </c:pt>
                <c:pt idx="9">
                  <c:v>2002-2003</c:v>
                </c:pt>
                <c:pt idx="10">
                  <c:v>2003-2004</c:v>
                </c:pt>
                <c:pt idx="11">
                  <c:v>2004-2005</c:v>
                </c:pt>
                <c:pt idx="12">
                  <c:v>2005-2006</c:v>
                </c:pt>
                <c:pt idx="13">
                  <c:v>2006-2007</c:v>
                </c:pt>
                <c:pt idx="14">
                  <c:v>2007-2008</c:v>
                </c:pt>
                <c:pt idx="15">
                  <c:v>2008-2009</c:v>
                </c:pt>
                <c:pt idx="16">
                  <c:v>2009-2010</c:v>
                </c:pt>
                <c:pt idx="17">
                  <c:v>2010-2011</c:v>
                </c:pt>
                <c:pt idx="18">
                  <c:v>2011-2012</c:v>
                </c:pt>
                <c:pt idx="19">
                  <c:v>2012-2013</c:v>
                </c:pt>
                <c:pt idx="20">
                  <c:v>2013-2014</c:v>
                </c:pt>
                <c:pt idx="21">
                  <c:v>2014-2015</c:v>
                </c:pt>
                <c:pt idx="22">
                  <c:v>2015-2016</c:v>
                </c:pt>
                <c:pt idx="23">
                  <c:v>2016-2017</c:v>
                </c:pt>
                <c:pt idx="24">
                  <c:v>2017-2018</c:v>
                </c:pt>
                <c:pt idx="25">
                  <c:v>2018-2019</c:v>
                </c:pt>
                <c:pt idx="26">
                  <c:v>2019-2020</c:v>
                </c:pt>
                <c:pt idx="27">
                  <c:v>2020-2021</c:v>
                </c:pt>
                <c:pt idx="28">
                  <c:v>2021-2022</c:v>
                </c:pt>
              </c:strCache>
            </c:strRef>
          </c:cat>
          <c:val>
            <c:numRef>
              <c:f>'[Autism IEP Numbers 2021-2022.xlsx]Sheet1'!$B$2:$B$30</c:f>
              <c:numCache>
                <c:formatCode>General</c:formatCode>
                <c:ptCount val="29"/>
                <c:pt idx="0">
                  <c:v>498</c:v>
                </c:pt>
                <c:pt idx="1">
                  <c:v>1317</c:v>
                </c:pt>
                <c:pt idx="2">
                  <c:v>1593</c:v>
                </c:pt>
                <c:pt idx="3">
                  <c:v>1881</c:v>
                </c:pt>
                <c:pt idx="4">
                  <c:v>2281</c:v>
                </c:pt>
                <c:pt idx="5">
                  <c:v>2798</c:v>
                </c:pt>
                <c:pt idx="6">
                  <c:v>3296</c:v>
                </c:pt>
                <c:pt idx="7">
                  <c:v>4039</c:v>
                </c:pt>
                <c:pt idx="8">
                  <c:v>4821</c:v>
                </c:pt>
                <c:pt idx="9">
                  <c:v>5889</c:v>
                </c:pt>
                <c:pt idx="10">
                  <c:v>7178</c:v>
                </c:pt>
                <c:pt idx="11">
                  <c:v>8616</c:v>
                </c:pt>
                <c:pt idx="12" formatCode="#,##0">
                  <c:v>10315</c:v>
                </c:pt>
                <c:pt idx="13" formatCode="#,##0">
                  <c:v>12323</c:v>
                </c:pt>
                <c:pt idx="14" formatCode="#,##0">
                  <c:v>14401</c:v>
                </c:pt>
                <c:pt idx="15" formatCode="#,##0">
                  <c:v>16705</c:v>
                </c:pt>
                <c:pt idx="16" formatCode="#,##0">
                  <c:v>18879</c:v>
                </c:pt>
                <c:pt idx="17" formatCode="#,##0">
                  <c:v>21083</c:v>
                </c:pt>
                <c:pt idx="18" formatCode="#,##0">
                  <c:v>23405</c:v>
                </c:pt>
                <c:pt idx="19" formatCode="#,##0">
                  <c:v>25177</c:v>
                </c:pt>
                <c:pt idx="20" formatCode="#,##0">
                  <c:v>27384</c:v>
                </c:pt>
                <c:pt idx="21" formatCode="#,##0">
                  <c:v>29273</c:v>
                </c:pt>
                <c:pt idx="22" formatCode="#,##0">
                  <c:v>31191</c:v>
                </c:pt>
                <c:pt idx="23" formatCode="#,##0">
                  <c:v>33187</c:v>
                </c:pt>
                <c:pt idx="24" formatCode="#,##0">
                  <c:v>35361</c:v>
                </c:pt>
                <c:pt idx="25" formatCode="#,##0">
                  <c:v>37266</c:v>
                </c:pt>
                <c:pt idx="26" formatCode="#,##0">
                  <c:v>39754</c:v>
                </c:pt>
                <c:pt idx="27" formatCode="#,##0">
                  <c:v>40987</c:v>
                </c:pt>
                <c:pt idx="28" formatCode="#,##0">
                  <c:v>43928</c:v>
                </c:pt>
              </c:numCache>
            </c:numRef>
          </c:val>
          <c:extLst>
            <c:ext xmlns:c16="http://schemas.microsoft.com/office/drawing/2014/chart" uri="{C3380CC4-5D6E-409C-BE32-E72D297353CC}">
              <c16:uniqueId val="{0000001D-C53B-4220-A11C-C05E554CD4F3}"/>
            </c:ext>
          </c:extLst>
        </c:ser>
        <c:dLbls>
          <c:showLegendKey val="0"/>
          <c:showVal val="0"/>
          <c:showCatName val="0"/>
          <c:showSerName val="0"/>
          <c:showPercent val="0"/>
          <c:showBubbleSize val="0"/>
        </c:dLbls>
        <c:gapWidth val="150"/>
        <c:shape val="box"/>
        <c:axId val="358034456"/>
        <c:axId val="358035440"/>
        <c:axId val="0"/>
      </c:bar3DChart>
      <c:catAx>
        <c:axId val="358034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035440"/>
        <c:crosses val="autoZero"/>
        <c:auto val="1"/>
        <c:lblAlgn val="ctr"/>
        <c:lblOffset val="100"/>
        <c:noMultiLvlLbl val="0"/>
      </c:catAx>
      <c:valAx>
        <c:axId val="35803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03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hyperlink" Target="http://www.pattan.net/category/Educational%20Initiatives/Autism/page/Interactive_mand_training_manual.html" TargetMode="External"/><Relationship Id="rId2" Type="http://schemas.openxmlformats.org/officeDocument/2006/relationships/hyperlink" Target="https://tinyurl.com/PAIResources" TargetMode="External"/><Relationship Id="rId1" Type="http://schemas.openxmlformats.org/officeDocument/2006/relationships/hyperlink" Target="http://www.pattan.net/Videos/Browse/?topic=3" TargetMode="External"/><Relationship Id="rId4" Type="http://schemas.openxmlformats.org/officeDocument/2006/relationships/hyperlink" Target="http://autism.outreach.psu.ed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pattan.net/category/Educational%20Initiatives/Autism/page/Interactive_mand_training_manual.html" TargetMode="External"/><Relationship Id="rId2" Type="http://schemas.openxmlformats.org/officeDocument/2006/relationships/hyperlink" Target="https://tinyurl.com/PAIResources" TargetMode="External"/><Relationship Id="rId1" Type="http://schemas.openxmlformats.org/officeDocument/2006/relationships/hyperlink" Target="http://www.pattan.net/Videos/Browse/?topic=3" TargetMode="External"/><Relationship Id="rId4" Type="http://schemas.openxmlformats.org/officeDocument/2006/relationships/hyperlink" Target="http://autism.outreach.psu.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91F56-57DF-40B8-B067-43E5A6C93D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08BE47-28DC-4016-802C-42EECB580B2F}">
      <dgm:prSet phldrT="[Text]" custT="1"/>
      <dgm:spPr/>
      <dgm:t>
        <a:bodyPr/>
        <a:lstStyle/>
        <a:p>
          <a:r>
            <a:rPr lang="en-US" sz="1600" dirty="0">
              <a:solidFill>
                <a:schemeClr val="accent1">
                  <a:lumMod val="25000"/>
                </a:schemeClr>
              </a:solidFill>
            </a:rPr>
            <a:t>Competency-Based Intensive Skill Trainings</a:t>
          </a:r>
          <a:endParaRPr lang="en-US" sz="1600" dirty="0"/>
        </a:p>
      </dgm:t>
    </dgm:pt>
    <dgm:pt modelId="{125A522F-0C2C-4DE4-9E8B-4902D4F5DAFA}" type="parTrans" cxnId="{042B37A9-B1A3-4199-A27A-C483B331A490}">
      <dgm:prSet/>
      <dgm:spPr/>
      <dgm:t>
        <a:bodyPr/>
        <a:lstStyle/>
        <a:p>
          <a:endParaRPr lang="en-US"/>
        </a:p>
      </dgm:t>
    </dgm:pt>
    <dgm:pt modelId="{88094F9F-9170-483C-93D6-AA7367C4C5F5}" type="sibTrans" cxnId="{042B37A9-B1A3-4199-A27A-C483B331A490}">
      <dgm:prSet/>
      <dgm:spPr/>
      <dgm:t>
        <a:bodyPr/>
        <a:lstStyle/>
        <a:p>
          <a:endParaRPr lang="en-US"/>
        </a:p>
      </dgm:t>
    </dgm:pt>
    <dgm:pt modelId="{44E56DF9-FC7D-4463-A019-7A5B02F466C3}">
      <dgm:prSet phldrT="[Text]" custT="1"/>
      <dgm:spPr/>
      <dgm:t>
        <a:bodyPr/>
        <a:lstStyle/>
        <a:p>
          <a:r>
            <a:rPr lang="en-US" sz="1400" dirty="0">
              <a:solidFill>
                <a:schemeClr val="accent1">
                  <a:lumMod val="25000"/>
                </a:schemeClr>
              </a:solidFill>
            </a:rPr>
            <a:t>Videos and Manuals</a:t>
          </a:r>
          <a:endParaRPr lang="en-US" sz="1400" dirty="0"/>
        </a:p>
      </dgm:t>
    </dgm:pt>
    <dgm:pt modelId="{0D3C42FF-B787-46FD-83EA-4BD88DB8FE51}" type="parTrans" cxnId="{5D887764-175C-4FC7-90E8-A714359DF4CD}">
      <dgm:prSet/>
      <dgm:spPr/>
      <dgm:t>
        <a:bodyPr/>
        <a:lstStyle/>
        <a:p>
          <a:endParaRPr lang="en-US"/>
        </a:p>
      </dgm:t>
    </dgm:pt>
    <dgm:pt modelId="{2A843A54-6B42-446C-A9EF-DDBA1F9F1827}" type="sibTrans" cxnId="{5D887764-175C-4FC7-90E8-A714359DF4CD}">
      <dgm:prSet/>
      <dgm:spPr/>
      <dgm:t>
        <a:bodyPr/>
        <a:lstStyle/>
        <a:p>
          <a:endParaRPr lang="en-US"/>
        </a:p>
      </dgm:t>
    </dgm:pt>
    <dgm:pt modelId="{CD6EAF40-E221-4405-AB1E-19E2FBF45207}">
      <dgm:prSet custT="1"/>
      <dgm:spPr/>
      <dgm:t>
        <a:bodyPr/>
        <a:lstStyle/>
        <a:p>
          <a:r>
            <a:rPr lang="en-US" sz="1100" dirty="0"/>
            <a:t>Intensive Skill Training in Applied Behavior Analysis for Teams Supporting Students with Autism (“Boot Camp”)</a:t>
          </a:r>
        </a:p>
      </dgm:t>
    </dgm:pt>
    <dgm:pt modelId="{A9E40EBD-1704-4DDD-ACC3-536E7C9899DD}" type="parTrans" cxnId="{86BCC3E1-C6C7-40F3-BDF2-4C42C68DBA26}">
      <dgm:prSet/>
      <dgm:spPr/>
      <dgm:t>
        <a:bodyPr/>
        <a:lstStyle/>
        <a:p>
          <a:endParaRPr lang="en-US"/>
        </a:p>
      </dgm:t>
    </dgm:pt>
    <dgm:pt modelId="{DDCA01AF-21CC-4B06-8D3A-2E2A56C1BC00}" type="sibTrans" cxnId="{86BCC3E1-C6C7-40F3-BDF2-4C42C68DBA26}">
      <dgm:prSet/>
      <dgm:spPr/>
      <dgm:t>
        <a:bodyPr/>
        <a:lstStyle/>
        <a:p>
          <a:endParaRPr lang="en-US"/>
        </a:p>
      </dgm:t>
    </dgm:pt>
    <dgm:pt modelId="{8B7FF46A-52F2-45B2-8B67-BC56B9C79633}">
      <dgm:prSet custT="1"/>
      <dgm:spPr/>
      <dgm:t>
        <a:bodyPr/>
        <a:lstStyle/>
        <a:p>
          <a:r>
            <a:rPr lang="en-US" sz="900" b="1" dirty="0"/>
            <a:t>Online resources </a:t>
          </a:r>
          <a:r>
            <a:rPr lang="en-US" sz="900" b="1" dirty="0">
              <a:hlinkClick xmlns:r="http://schemas.openxmlformats.org/officeDocument/2006/relationships" r:id="rId1"/>
            </a:rPr>
            <a:t>https://www.pattan.net/Disabilities/Autism</a:t>
          </a:r>
          <a:endParaRPr lang="en-US" sz="900" dirty="0"/>
        </a:p>
      </dgm:t>
    </dgm:pt>
    <dgm:pt modelId="{D16C1386-28DB-4DBF-A74C-D0DBFF148880}" type="parTrans" cxnId="{BCD5B75E-7614-457B-8E45-660134481C02}">
      <dgm:prSet/>
      <dgm:spPr/>
      <dgm:t>
        <a:bodyPr/>
        <a:lstStyle/>
        <a:p>
          <a:endParaRPr lang="en-US"/>
        </a:p>
      </dgm:t>
    </dgm:pt>
    <dgm:pt modelId="{FD6A4666-7370-4723-A3A4-AC960E72DAF6}" type="sibTrans" cxnId="{BCD5B75E-7614-457B-8E45-660134481C02}">
      <dgm:prSet/>
      <dgm:spPr/>
      <dgm:t>
        <a:bodyPr/>
        <a:lstStyle/>
        <a:p>
          <a:endParaRPr lang="en-US"/>
        </a:p>
      </dgm:t>
    </dgm:pt>
    <dgm:pt modelId="{8B94286F-1BD2-44F5-947E-1F1AF3DB89DD}">
      <dgm:prSet custT="1"/>
      <dgm:spPr/>
      <dgm:t>
        <a:bodyPr/>
        <a:lstStyle/>
        <a:p>
          <a:r>
            <a:rPr lang="en-US" sz="900" b="1" dirty="0"/>
            <a:t>Resource file:  </a:t>
          </a:r>
          <a:r>
            <a:rPr lang="en-US" altLang="en-US" sz="900" b="1" u="sng" dirty="0">
              <a:solidFill>
                <a:srgbClr val="0000FF"/>
              </a:solidFill>
              <a:latin typeface="Calibri" panose="020F0502020204030204" pitchFamily="34" charset="0"/>
              <a:cs typeface="Calibri" panose="020F0502020204030204" pitchFamily="34" charset="0"/>
              <a:hlinkClick xmlns:r="http://schemas.openxmlformats.org/officeDocument/2006/relationships" r:id="rId2"/>
            </a:rPr>
            <a:t>https://tinyurl.com/PAIResources</a:t>
          </a:r>
          <a:endParaRPr lang="en-US" sz="900" b="1" dirty="0"/>
        </a:p>
      </dgm:t>
    </dgm:pt>
    <dgm:pt modelId="{E88C1A80-7DC9-43E6-9999-0757EA2C19AF}" type="parTrans" cxnId="{A1627A2D-51E7-4F3B-A10E-3CF28161C5EE}">
      <dgm:prSet/>
      <dgm:spPr/>
      <dgm:t>
        <a:bodyPr/>
        <a:lstStyle/>
        <a:p>
          <a:endParaRPr lang="en-US"/>
        </a:p>
      </dgm:t>
    </dgm:pt>
    <dgm:pt modelId="{E9810FB7-3B6D-4B8B-9089-B0A8E4987880}" type="sibTrans" cxnId="{A1627A2D-51E7-4F3B-A10E-3CF28161C5EE}">
      <dgm:prSet/>
      <dgm:spPr/>
      <dgm:t>
        <a:bodyPr/>
        <a:lstStyle/>
        <a:p>
          <a:endParaRPr lang="en-US"/>
        </a:p>
      </dgm:t>
    </dgm:pt>
    <dgm:pt modelId="{7EA73BB0-0815-4F9C-8D61-07FABCA5DA0E}">
      <dgm:prSet custT="1"/>
      <dgm:spPr/>
      <dgm:t>
        <a:bodyPr/>
        <a:lstStyle/>
        <a:p>
          <a:r>
            <a:rPr lang="en-US" sz="900" b="1" dirty="0"/>
            <a:t>Mand manual </a:t>
          </a:r>
          <a:r>
            <a:rPr lang="en-US" sz="900" b="1" dirty="0">
              <a:hlinkClick xmlns:r="http://schemas.openxmlformats.org/officeDocument/2006/relationships" r:id="rId3"/>
            </a:rPr>
            <a:t>http://www.pattan.net/category/Educational%20Initiatives/Autism/page/Interactive_mand_training_manual.html</a:t>
          </a:r>
          <a:endParaRPr lang="en-US" sz="900" b="1" dirty="0"/>
        </a:p>
      </dgm:t>
    </dgm:pt>
    <dgm:pt modelId="{2D36A424-D979-4DF2-AA78-D642ABCE0895}" type="parTrans" cxnId="{53069212-B568-4AF1-9071-44CFE8DFC685}">
      <dgm:prSet/>
      <dgm:spPr/>
      <dgm:t>
        <a:bodyPr/>
        <a:lstStyle/>
        <a:p>
          <a:endParaRPr lang="en-US"/>
        </a:p>
      </dgm:t>
    </dgm:pt>
    <dgm:pt modelId="{96D076A4-954B-4501-963B-38F7F6236A42}" type="sibTrans" cxnId="{53069212-B568-4AF1-9071-44CFE8DFC685}">
      <dgm:prSet/>
      <dgm:spPr/>
      <dgm:t>
        <a:bodyPr/>
        <a:lstStyle/>
        <a:p>
          <a:endParaRPr lang="en-US"/>
        </a:p>
      </dgm:t>
    </dgm:pt>
    <dgm:pt modelId="{E4080D7A-D5EF-405E-891D-02A13EAAC527}">
      <dgm:prSet phldrT="[Text]" custT="1"/>
      <dgm:spPr/>
      <dgm:t>
        <a:bodyPr/>
        <a:lstStyle/>
        <a:p>
          <a:r>
            <a:rPr lang="en-US" sz="1400" dirty="0">
              <a:solidFill>
                <a:schemeClr val="accent1">
                  <a:lumMod val="25000"/>
                </a:schemeClr>
              </a:solidFill>
            </a:rPr>
            <a:t>Access to Developments in Field of Autism/ABA</a:t>
          </a:r>
          <a:endParaRPr lang="en-US" sz="1400" dirty="0"/>
        </a:p>
      </dgm:t>
    </dgm:pt>
    <dgm:pt modelId="{06A7B601-2712-49C9-883E-20295293AFD6}" type="parTrans" cxnId="{858656D7-3968-41D7-92B6-90D3AB9A7A58}">
      <dgm:prSet/>
      <dgm:spPr/>
      <dgm:t>
        <a:bodyPr/>
        <a:lstStyle/>
        <a:p>
          <a:endParaRPr lang="en-US"/>
        </a:p>
      </dgm:t>
    </dgm:pt>
    <dgm:pt modelId="{4759B5FC-B251-4383-A37D-202801B87E18}" type="sibTrans" cxnId="{858656D7-3968-41D7-92B6-90D3AB9A7A58}">
      <dgm:prSet/>
      <dgm:spPr/>
      <dgm:t>
        <a:bodyPr/>
        <a:lstStyle/>
        <a:p>
          <a:endParaRPr lang="en-US"/>
        </a:p>
      </dgm:t>
    </dgm:pt>
    <dgm:pt modelId="{642B4064-0BD2-4766-A3A7-B01EB41AEC13}">
      <dgm:prSet custT="1"/>
      <dgm:spPr/>
      <dgm:t>
        <a:bodyPr/>
        <a:lstStyle/>
        <a:p>
          <a:r>
            <a:rPr lang="en-US" sz="1000" b="1" dirty="0"/>
            <a:t>National Autism Conference (in conjunction with Penn State University)  </a:t>
          </a:r>
          <a:r>
            <a:rPr lang="en-US" sz="1000" b="1" dirty="0">
              <a:hlinkClick xmlns:r="http://schemas.openxmlformats.org/officeDocument/2006/relationships" r:id="rId4"/>
            </a:rPr>
            <a:t>http://autism.outreach.psu.edu/</a:t>
          </a:r>
          <a:endParaRPr lang="en-US" sz="1000" dirty="0"/>
        </a:p>
      </dgm:t>
    </dgm:pt>
    <dgm:pt modelId="{C52923D4-8994-4662-AD35-80E60E8E647B}" type="parTrans" cxnId="{1155B51E-ADB9-48B7-80F4-AF66CDAD691C}">
      <dgm:prSet/>
      <dgm:spPr/>
      <dgm:t>
        <a:bodyPr/>
        <a:lstStyle/>
        <a:p>
          <a:endParaRPr lang="en-US"/>
        </a:p>
      </dgm:t>
    </dgm:pt>
    <dgm:pt modelId="{9ABB8E61-545A-40C6-ACE7-0CCFF2F41F5E}" type="sibTrans" cxnId="{1155B51E-ADB9-48B7-80F4-AF66CDAD691C}">
      <dgm:prSet/>
      <dgm:spPr/>
      <dgm:t>
        <a:bodyPr/>
        <a:lstStyle/>
        <a:p>
          <a:endParaRPr lang="en-US"/>
        </a:p>
      </dgm:t>
    </dgm:pt>
    <dgm:pt modelId="{6E1CFD4D-52B4-48E2-BE87-30E3E2F171D0}">
      <dgm:prSet phldrT="[Text]" custT="1"/>
      <dgm:spPr/>
      <dgm:t>
        <a:bodyPr/>
        <a:lstStyle/>
        <a:p>
          <a:r>
            <a:rPr lang="en-US" sz="1400" dirty="0">
              <a:solidFill>
                <a:schemeClr val="accent1">
                  <a:lumMod val="25000"/>
                </a:schemeClr>
              </a:solidFill>
            </a:rPr>
            <a:t>Site Review</a:t>
          </a:r>
        </a:p>
      </dgm:t>
    </dgm:pt>
    <dgm:pt modelId="{BFA860DE-5716-4FB5-BB72-EE1B5D547A80}" type="parTrans" cxnId="{29495609-5B03-4041-9F12-8241786214F6}">
      <dgm:prSet/>
      <dgm:spPr/>
      <dgm:t>
        <a:bodyPr/>
        <a:lstStyle/>
        <a:p>
          <a:endParaRPr lang="en-US"/>
        </a:p>
      </dgm:t>
    </dgm:pt>
    <dgm:pt modelId="{7FC6680F-36D5-4F2F-8EB6-E7901A5336AA}" type="sibTrans" cxnId="{29495609-5B03-4041-9F12-8241786214F6}">
      <dgm:prSet/>
      <dgm:spPr/>
      <dgm:t>
        <a:bodyPr/>
        <a:lstStyle/>
        <a:p>
          <a:endParaRPr lang="en-US"/>
        </a:p>
      </dgm:t>
    </dgm:pt>
    <dgm:pt modelId="{A26CC50E-4743-41A1-B386-1372BA4C3484}">
      <dgm:prSet custT="1"/>
      <dgm:spPr/>
      <dgm:t>
        <a:bodyPr/>
        <a:lstStyle/>
        <a:p>
          <a:r>
            <a:rPr lang="en-US" sz="1050" b="1" dirty="0"/>
            <a:t>Guides consultation and local training </a:t>
          </a:r>
          <a:endParaRPr lang="en-US" sz="1050" dirty="0"/>
        </a:p>
      </dgm:t>
    </dgm:pt>
    <dgm:pt modelId="{466B09D1-DD40-43DD-B52D-F34034249F6A}" type="parTrans" cxnId="{2508798A-CF80-4AFF-9EC5-0BE3A75CA341}">
      <dgm:prSet/>
      <dgm:spPr/>
      <dgm:t>
        <a:bodyPr/>
        <a:lstStyle/>
        <a:p>
          <a:endParaRPr lang="en-US"/>
        </a:p>
      </dgm:t>
    </dgm:pt>
    <dgm:pt modelId="{D8AC3AA0-7D9D-4CB6-9924-A1689B49B04C}" type="sibTrans" cxnId="{2508798A-CF80-4AFF-9EC5-0BE3A75CA341}">
      <dgm:prSet/>
      <dgm:spPr/>
      <dgm:t>
        <a:bodyPr/>
        <a:lstStyle/>
        <a:p>
          <a:endParaRPr lang="en-US"/>
        </a:p>
      </dgm:t>
    </dgm:pt>
    <dgm:pt modelId="{2C45B174-0ED7-47FA-8071-2CEE7C54B443}">
      <dgm:prSet custT="1"/>
      <dgm:spPr/>
      <dgm:t>
        <a:bodyPr/>
        <a:lstStyle/>
        <a:p>
          <a:r>
            <a:rPr lang="en-US" sz="1050" b="1"/>
            <a:t>Allows assessment of consultation effectiveness</a:t>
          </a:r>
          <a:endParaRPr lang="en-US" sz="1050" b="1" dirty="0"/>
        </a:p>
      </dgm:t>
    </dgm:pt>
    <dgm:pt modelId="{62A99A8B-519B-406F-A9F5-C8A84667E47A}" type="parTrans" cxnId="{DCDDE023-A693-46D3-B452-7296EFD51C6B}">
      <dgm:prSet/>
      <dgm:spPr/>
      <dgm:t>
        <a:bodyPr/>
        <a:lstStyle/>
        <a:p>
          <a:endParaRPr lang="en-US"/>
        </a:p>
      </dgm:t>
    </dgm:pt>
    <dgm:pt modelId="{D4DAD6B8-5DBE-4EF6-8BF6-D40A8B3EBB49}" type="sibTrans" cxnId="{DCDDE023-A693-46D3-B452-7296EFD51C6B}">
      <dgm:prSet/>
      <dgm:spPr/>
      <dgm:t>
        <a:bodyPr/>
        <a:lstStyle/>
        <a:p>
          <a:endParaRPr lang="en-US"/>
        </a:p>
      </dgm:t>
    </dgm:pt>
    <dgm:pt modelId="{F2755B5B-98A7-48CD-A910-4209A5CEBF64}">
      <dgm:prSet phldrT="[Text]" custT="1"/>
      <dgm:spPr/>
      <dgm:t>
        <a:bodyPr/>
        <a:lstStyle/>
        <a:p>
          <a:r>
            <a:rPr lang="en-US" sz="1400" dirty="0">
              <a:solidFill>
                <a:schemeClr val="accent1">
                  <a:lumMod val="25000"/>
                </a:schemeClr>
              </a:solidFill>
            </a:rPr>
            <a:t>On site focused consultation (Average 1-2 per month)</a:t>
          </a:r>
        </a:p>
      </dgm:t>
    </dgm:pt>
    <dgm:pt modelId="{9261CFE9-B894-4FA2-9D0B-044DD7702C1E}" type="parTrans" cxnId="{4C639D96-3E93-4F05-8151-C3F414DEF2BE}">
      <dgm:prSet/>
      <dgm:spPr/>
      <dgm:t>
        <a:bodyPr/>
        <a:lstStyle/>
        <a:p>
          <a:endParaRPr lang="en-US"/>
        </a:p>
      </dgm:t>
    </dgm:pt>
    <dgm:pt modelId="{348C3667-1573-41CB-8781-F600497ADE30}" type="sibTrans" cxnId="{4C639D96-3E93-4F05-8151-C3F414DEF2BE}">
      <dgm:prSet/>
      <dgm:spPr/>
      <dgm:t>
        <a:bodyPr/>
        <a:lstStyle/>
        <a:p>
          <a:endParaRPr lang="en-US"/>
        </a:p>
      </dgm:t>
    </dgm:pt>
    <dgm:pt modelId="{912A0575-CFE7-459F-9161-73ABE8B9B155}">
      <dgm:prSet custT="1"/>
      <dgm:spPr/>
      <dgm:t>
        <a:bodyPr/>
        <a:lstStyle/>
        <a:p>
          <a:r>
            <a:rPr lang="en-US" sz="1000" b="1"/>
            <a:t>Modeling and  practice with performance feedback</a:t>
          </a:r>
          <a:endParaRPr lang="en-US" sz="1000"/>
        </a:p>
      </dgm:t>
    </dgm:pt>
    <dgm:pt modelId="{E5D1CEE7-3B49-4AB0-A4DF-8E176498C8AF}" type="parTrans" cxnId="{AB0E7427-27BB-4291-9AD7-2AAF3972F2E2}">
      <dgm:prSet/>
      <dgm:spPr/>
      <dgm:t>
        <a:bodyPr/>
        <a:lstStyle/>
        <a:p>
          <a:endParaRPr lang="en-US"/>
        </a:p>
      </dgm:t>
    </dgm:pt>
    <dgm:pt modelId="{90FC349B-8356-4E3E-BF54-64E945E9F519}" type="sibTrans" cxnId="{AB0E7427-27BB-4291-9AD7-2AAF3972F2E2}">
      <dgm:prSet/>
      <dgm:spPr/>
      <dgm:t>
        <a:bodyPr/>
        <a:lstStyle/>
        <a:p>
          <a:endParaRPr lang="en-US"/>
        </a:p>
      </dgm:t>
    </dgm:pt>
    <dgm:pt modelId="{02B3FD35-F92E-4501-A275-C835BC30A493}">
      <dgm:prSet custT="1"/>
      <dgm:spPr/>
      <dgm:t>
        <a:bodyPr/>
        <a:lstStyle/>
        <a:p>
          <a:r>
            <a:rPr lang="en-US" sz="1000" b="1" dirty="0"/>
            <a:t>Consultation notes </a:t>
          </a:r>
        </a:p>
      </dgm:t>
    </dgm:pt>
    <dgm:pt modelId="{A00E00CF-1799-474D-92D2-479C208936BB}" type="parTrans" cxnId="{245C1E52-EEB6-4536-9C28-8DC75DB6CF2E}">
      <dgm:prSet/>
      <dgm:spPr/>
      <dgm:t>
        <a:bodyPr/>
        <a:lstStyle/>
        <a:p>
          <a:endParaRPr lang="en-US"/>
        </a:p>
      </dgm:t>
    </dgm:pt>
    <dgm:pt modelId="{C2D98FE4-5113-4201-8417-C68363449A25}" type="sibTrans" cxnId="{245C1E52-EEB6-4536-9C28-8DC75DB6CF2E}">
      <dgm:prSet/>
      <dgm:spPr/>
      <dgm:t>
        <a:bodyPr/>
        <a:lstStyle/>
        <a:p>
          <a:endParaRPr lang="en-US"/>
        </a:p>
      </dgm:t>
    </dgm:pt>
    <dgm:pt modelId="{32F3B52C-33E9-47BA-B6F1-EFD6D8A63876}">
      <dgm:prSet custT="1"/>
      <dgm:spPr/>
      <dgm:t>
        <a:bodyPr/>
        <a:lstStyle/>
        <a:p>
          <a:r>
            <a:rPr lang="en-US" sz="1000" b="1" dirty="0"/>
            <a:t>Treatment Fidelity</a:t>
          </a:r>
        </a:p>
      </dgm:t>
    </dgm:pt>
    <dgm:pt modelId="{1C690CBC-0D8A-4BA5-963C-419EA5ECE5E0}" type="parTrans" cxnId="{B3AB0F4A-EE13-4F9A-9DAE-AD29FD4085A3}">
      <dgm:prSet/>
      <dgm:spPr/>
      <dgm:t>
        <a:bodyPr/>
        <a:lstStyle/>
        <a:p>
          <a:endParaRPr lang="en-US"/>
        </a:p>
      </dgm:t>
    </dgm:pt>
    <dgm:pt modelId="{B6BBBE77-81EB-49FF-85C8-E605950F78F5}" type="sibTrans" cxnId="{B3AB0F4A-EE13-4F9A-9DAE-AD29FD4085A3}">
      <dgm:prSet/>
      <dgm:spPr/>
      <dgm:t>
        <a:bodyPr/>
        <a:lstStyle/>
        <a:p>
          <a:endParaRPr lang="en-US"/>
        </a:p>
      </dgm:t>
    </dgm:pt>
    <dgm:pt modelId="{557DB372-8BEE-4BFF-B11D-D4BAD5C87875}">
      <dgm:prSet custT="1"/>
      <dgm:spPr/>
      <dgm:t>
        <a:bodyPr/>
        <a:lstStyle/>
        <a:p>
          <a:r>
            <a:rPr lang="en-US" sz="1100"/>
            <a:t>Intermediate and Advanced Verbal Programs for Students with Autism (“Advanced Training”)</a:t>
          </a:r>
        </a:p>
      </dgm:t>
    </dgm:pt>
    <dgm:pt modelId="{E98CD1D7-3A65-46CE-858F-0743D0ADFA2E}" type="parTrans" cxnId="{F418BA34-DD2D-4F58-8284-546896EE1B89}">
      <dgm:prSet/>
      <dgm:spPr/>
      <dgm:t>
        <a:bodyPr/>
        <a:lstStyle/>
        <a:p>
          <a:endParaRPr lang="en-US"/>
        </a:p>
      </dgm:t>
    </dgm:pt>
    <dgm:pt modelId="{F3339699-E801-44D4-BA08-E074924DC8F5}" type="sibTrans" cxnId="{F418BA34-DD2D-4F58-8284-546896EE1B89}">
      <dgm:prSet/>
      <dgm:spPr/>
      <dgm:t>
        <a:bodyPr/>
        <a:lstStyle/>
        <a:p>
          <a:endParaRPr lang="en-US"/>
        </a:p>
      </dgm:t>
    </dgm:pt>
    <dgm:pt modelId="{1597C9C2-7B02-4F67-BA7C-EE2F8338357D}">
      <dgm:prSet custT="1"/>
      <dgm:spPr/>
      <dgm:t>
        <a:bodyPr/>
        <a:lstStyle/>
        <a:p>
          <a:r>
            <a:rPr lang="en-US" sz="1100" dirty="0"/>
            <a:t>Establishing Basic Skill Sets for Students with Autism Spectrum Disorders (“Early Learner Training”)</a:t>
          </a:r>
        </a:p>
      </dgm:t>
    </dgm:pt>
    <dgm:pt modelId="{9DBF3590-F3C4-41F5-89BA-CA24B469E299}" type="parTrans" cxnId="{400B8D4C-4407-4F1C-A861-E26FCCDC676D}">
      <dgm:prSet/>
      <dgm:spPr/>
      <dgm:t>
        <a:bodyPr/>
        <a:lstStyle/>
        <a:p>
          <a:endParaRPr lang="en-US"/>
        </a:p>
      </dgm:t>
    </dgm:pt>
    <dgm:pt modelId="{37F49628-7AAE-416E-B410-C178FEC5A6FA}" type="sibTrans" cxnId="{400B8D4C-4407-4F1C-A861-E26FCCDC676D}">
      <dgm:prSet/>
      <dgm:spPr/>
      <dgm:t>
        <a:bodyPr/>
        <a:lstStyle/>
        <a:p>
          <a:endParaRPr lang="en-US"/>
        </a:p>
      </dgm:t>
    </dgm:pt>
    <dgm:pt modelId="{15F75C94-9D25-4C0B-B02A-96F0129EFE50}">
      <dgm:prSet custT="1"/>
      <dgm:spPr/>
      <dgm:t>
        <a:bodyPr/>
        <a:lstStyle/>
        <a:p>
          <a:endParaRPr lang="en-US" sz="1100" dirty="0"/>
        </a:p>
      </dgm:t>
    </dgm:pt>
    <dgm:pt modelId="{7581F09A-6EBF-4A33-9BD1-9F15B57B41A4}" type="parTrans" cxnId="{A89A5AE9-F5E0-4FC1-B168-4C86165732BB}">
      <dgm:prSet/>
      <dgm:spPr/>
      <dgm:t>
        <a:bodyPr/>
        <a:lstStyle/>
        <a:p>
          <a:endParaRPr lang="en-US"/>
        </a:p>
      </dgm:t>
    </dgm:pt>
    <dgm:pt modelId="{CACD9E60-F6C8-4F1C-A9B3-85D133085B39}" type="sibTrans" cxnId="{A89A5AE9-F5E0-4FC1-B168-4C86165732BB}">
      <dgm:prSet/>
      <dgm:spPr/>
      <dgm:t>
        <a:bodyPr/>
        <a:lstStyle/>
        <a:p>
          <a:endParaRPr lang="en-US"/>
        </a:p>
      </dgm:t>
    </dgm:pt>
    <dgm:pt modelId="{D3761706-498C-41C6-9DA0-0A8309D9D88E}" type="pres">
      <dgm:prSet presAssocID="{A7D91F56-57DF-40B8-B067-43E5A6C93D2B}" presName="linear" presStyleCnt="0">
        <dgm:presLayoutVars>
          <dgm:dir/>
          <dgm:animLvl val="lvl"/>
          <dgm:resizeHandles val="exact"/>
        </dgm:presLayoutVars>
      </dgm:prSet>
      <dgm:spPr/>
    </dgm:pt>
    <dgm:pt modelId="{210318F9-2970-46CA-9D0B-7BF0433B954A}" type="pres">
      <dgm:prSet presAssocID="{2F08BE47-28DC-4016-802C-42EECB580B2F}" presName="parentLin" presStyleCnt="0"/>
      <dgm:spPr/>
    </dgm:pt>
    <dgm:pt modelId="{8A4B8285-431E-43DB-A0B3-E2B18483F7E3}" type="pres">
      <dgm:prSet presAssocID="{2F08BE47-28DC-4016-802C-42EECB580B2F}" presName="parentLeftMargin" presStyleLbl="node1" presStyleIdx="0" presStyleCnt="5"/>
      <dgm:spPr/>
    </dgm:pt>
    <dgm:pt modelId="{46F3BB13-8F19-4042-8CA3-18EEB4E3FA87}" type="pres">
      <dgm:prSet presAssocID="{2F08BE47-28DC-4016-802C-42EECB580B2F}" presName="parentText" presStyleLbl="node1" presStyleIdx="0" presStyleCnt="5" custScaleX="96592" custScaleY="51920" custLinFactNeighborX="22492" custLinFactNeighborY="-3268">
        <dgm:presLayoutVars>
          <dgm:chMax val="0"/>
          <dgm:bulletEnabled val="1"/>
        </dgm:presLayoutVars>
      </dgm:prSet>
      <dgm:spPr/>
    </dgm:pt>
    <dgm:pt modelId="{2ABF9360-5B01-4B04-B923-31636049E4D7}" type="pres">
      <dgm:prSet presAssocID="{2F08BE47-28DC-4016-802C-42EECB580B2F}" presName="negativeSpace" presStyleCnt="0"/>
      <dgm:spPr/>
    </dgm:pt>
    <dgm:pt modelId="{EDC0887F-D9DC-4A0E-A082-2845B67584D6}" type="pres">
      <dgm:prSet presAssocID="{2F08BE47-28DC-4016-802C-42EECB580B2F}" presName="childText" presStyleLbl="conFgAcc1" presStyleIdx="0" presStyleCnt="5" custScaleX="100000" custScaleY="83341" custLinFactY="11702" custLinFactNeighborX="812" custLinFactNeighborY="100000">
        <dgm:presLayoutVars>
          <dgm:bulletEnabled val="1"/>
        </dgm:presLayoutVars>
      </dgm:prSet>
      <dgm:spPr/>
    </dgm:pt>
    <dgm:pt modelId="{2AA9B10D-D62E-4CD4-AB9A-C95A8145FAE2}" type="pres">
      <dgm:prSet presAssocID="{88094F9F-9170-483C-93D6-AA7367C4C5F5}" presName="spaceBetweenRectangles" presStyleCnt="0"/>
      <dgm:spPr/>
    </dgm:pt>
    <dgm:pt modelId="{6F7B1D46-07D3-471A-893F-2C59E2D0A99F}" type="pres">
      <dgm:prSet presAssocID="{44E56DF9-FC7D-4463-A019-7A5B02F466C3}" presName="parentLin" presStyleCnt="0"/>
      <dgm:spPr/>
    </dgm:pt>
    <dgm:pt modelId="{F5F4542E-4FEF-4E11-91FC-B8DF6981C17D}" type="pres">
      <dgm:prSet presAssocID="{44E56DF9-FC7D-4463-A019-7A5B02F466C3}" presName="parentLeftMargin" presStyleLbl="node1" presStyleIdx="0" presStyleCnt="5"/>
      <dgm:spPr/>
    </dgm:pt>
    <dgm:pt modelId="{844E14B7-831F-41BE-8E60-2890C21E52D7}" type="pres">
      <dgm:prSet presAssocID="{44E56DF9-FC7D-4463-A019-7A5B02F466C3}" presName="parentText" presStyleLbl="node1" presStyleIdx="1" presStyleCnt="5" custScaleX="97050" custScaleY="73640" custLinFactNeighborX="17944" custLinFactNeighborY="-20696">
        <dgm:presLayoutVars>
          <dgm:chMax val="0"/>
          <dgm:bulletEnabled val="1"/>
        </dgm:presLayoutVars>
      </dgm:prSet>
      <dgm:spPr/>
    </dgm:pt>
    <dgm:pt modelId="{B94F461E-2799-4643-B70A-C565F9007429}" type="pres">
      <dgm:prSet presAssocID="{44E56DF9-FC7D-4463-A019-7A5B02F466C3}" presName="negativeSpace" presStyleCnt="0"/>
      <dgm:spPr/>
    </dgm:pt>
    <dgm:pt modelId="{259B32D0-DACA-47B9-9536-B3CC86659926}" type="pres">
      <dgm:prSet presAssocID="{44E56DF9-FC7D-4463-A019-7A5B02F466C3}" presName="childText" presStyleLbl="conFgAcc1" presStyleIdx="1" presStyleCnt="5" custScaleX="100000" custScaleY="55352" custLinFactY="874" custLinFactNeighborY="100000">
        <dgm:presLayoutVars>
          <dgm:bulletEnabled val="1"/>
        </dgm:presLayoutVars>
      </dgm:prSet>
      <dgm:spPr/>
    </dgm:pt>
    <dgm:pt modelId="{A41C3F98-392C-446F-AC77-D5D774BE57E5}" type="pres">
      <dgm:prSet presAssocID="{2A843A54-6B42-446C-A9EF-DDBA1F9F1827}" presName="spaceBetweenRectangles" presStyleCnt="0"/>
      <dgm:spPr/>
    </dgm:pt>
    <dgm:pt modelId="{8C02F4A2-38EF-4CD0-84D9-78CAF165FDD1}" type="pres">
      <dgm:prSet presAssocID="{E4080D7A-D5EF-405E-891D-02A13EAAC527}" presName="parentLin" presStyleCnt="0"/>
      <dgm:spPr/>
    </dgm:pt>
    <dgm:pt modelId="{56ABAC61-F984-42E3-8ABF-7F29BBA05D92}" type="pres">
      <dgm:prSet presAssocID="{E4080D7A-D5EF-405E-891D-02A13EAAC527}" presName="parentLeftMargin" presStyleLbl="node1" presStyleIdx="1" presStyleCnt="5" custScaleY="121223" custLinFactY="-200000" custLinFactNeighborX="26550" custLinFactNeighborY="-256385"/>
      <dgm:spPr/>
    </dgm:pt>
    <dgm:pt modelId="{C7705FA6-2A21-4C4B-BEA4-E827E32A45DE}" type="pres">
      <dgm:prSet presAssocID="{E4080D7A-D5EF-405E-891D-02A13EAAC527}" presName="parentText" presStyleLbl="node1" presStyleIdx="2" presStyleCnt="5" custScaleX="97600" custScaleY="56451" custLinFactNeighborX="41193" custLinFactNeighborY="5183">
        <dgm:presLayoutVars>
          <dgm:chMax val="0"/>
          <dgm:bulletEnabled val="1"/>
        </dgm:presLayoutVars>
      </dgm:prSet>
      <dgm:spPr/>
    </dgm:pt>
    <dgm:pt modelId="{D7A42BF0-C755-4880-8859-96FA6D30691B}" type="pres">
      <dgm:prSet presAssocID="{E4080D7A-D5EF-405E-891D-02A13EAAC527}" presName="negativeSpace" presStyleCnt="0"/>
      <dgm:spPr/>
    </dgm:pt>
    <dgm:pt modelId="{9A9D7B83-BB25-487F-B547-2BE4BC1B8150}" type="pres">
      <dgm:prSet presAssocID="{E4080D7A-D5EF-405E-891D-02A13EAAC527}" presName="childText" presStyleLbl="conFgAcc1" presStyleIdx="2" presStyleCnt="5" custLinFactY="31995" custLinFactNeighborY="100000">
        <dgm:presLayoutVars>
          <dgm:bulletEnabled val="1"/>
        </dgm:presLayoutVars>
      </dgm:prSet>
      <dgm:spPr/>
    </dgm:pt>
    <dgm:pt modelId="{F35DF269-847F-4DB2-BE0C-8EDC5063AC48}" type="pres">
      <dgm:prSet presAssocID="{4759B5FC-B251-4383-A37D-202801B87E18}" presName="spaceBetweenRectangles" presStyleCnt="0"/>
      <dgm:spPr/>
    </dgm:pt>
    <dgm:pt modelId="{2ACBB952-35DA-423F-9484-AAD4765BA7E8}" type="pres">
      <dgm:prSet presAssocID="{6E1CFD4D-52B4-48E2-BE87-30E3E2F171D0}" presName="parentLin" presStyleCnt="0"/>
      <dgm:spPr/>
    </dgm:pt>
    <dgm:pt modelId="{1E557F65-A644-437B-91B2-4F66AC045EAA}" type="pres">
      <dgm:prSet presAssocID="{6E1CFD4D-52B4-48E2-BE87-30E3E2F171D0}" presName="parentLeftMargin" presStyleLbl="node1" presStyleIdx="2" presStyleCnt="5" custScaleY="41898" custLinFactNeighborX="44354" custLinFactNeighborY="-95492"/>
      <dgm:spPr/>
    </dgm:pt>
    <dgm:pt modelId="{5A3AB662-E3DB-4407-974D-CB721CE63100}" type="pres">
      <dgm:prSet presAssocID="{6E1CFD4D-52B4-48E2-BE87-30E3E2F171D0}" presName="parentText" presStyleLbl="node1" presStyleIdx="3" presStyleCnt="5" custScaleX="98033" custScaleY="61737" custLinFactNeighborX="44764" custLinFactNeighborY="-17005">
        <dgm:presLayoutVars>
          <dgm:chMax val="0"/>
          <dgm:bulletEnabled val="1"/>
        </dgm:presLayoutVars>
      </dgm:prSet>
      <dgm:spPr/>
    </dgm:pt>
    <dgm:pt modelId="{D87B7B73-994B-4850-92D2-7B4F0150EBA8}" type="pres">
      <dgm:prSet presAssocID="{6E1CFD4D-52B4-48E2-BE87-30E3E2F171D0}" presName="negativeSpace" presStyleCnt="0"/>
      <dgm:spPr/>
    </dgm:pt>
    <dgm:pt modelId="{14984FE1-D86C-4AE3-A4D6-9C34315CB532}" type="pres">
      <dgm:prSet presAssocID="{6E1CFD4D-52B4-48E2-BE87-30E3E2F171D0}" presName="childText" presStyleLbl="conFgAcc1" presStyleIdx="3" presStyleCnt="5" custScaleX="100000" custScaleY="77554" custLinFactY="2358" custLinFactNeighborX="826" custLinFactNeighborY="100000">
        <dgm:presLayoutVars>
          <dgm:bulletEnabled val="1"/>
        </dgm:presLayoutVars>
      </dgm:prSet>
      <dgm:spPr/>
    </dgm:pt>
    <dgm:pt modelId="{3AF07CA7-2601-4915-8D43-C273EB812258}" type="pres">
      <dgm:prSet presAssocID="{7FC6680F-36D5-4F2F-8EB6-E7901A5336AA}" presName="spaceBetweenRectangles" presStyleCnt="0"/>
      <dgm:spPr/>
    </dgm:pt>
    <dgm:pt modelId="{652CBCF0-CC44-432A-BA8D-0068E5AC89D0}" type="pres">
      <dgm:prSet presAssocID="{F2755B5B-98A7-48CD-A910-4209A5CEBF64}" presName="parentLin" presStyleCnt="0"/>
      <dgm:spPr/>
    </dgm:pt>
    <dgm:pt modelId="{BDB3E865-E110-4836-B223-B0E45C34F89F}" type="pres">
      <dgm:prSet presAssocID="{F2755B5B-98A7-48CD-A910-4209A5CEBF64}" presName="parentLeftMargin" presStyleLbl="node1" presStyleIdx="3" presStyleCnt="5" custScaleY="53125" custLinFactNeighborX="69439" custLinFactNeighborY="77193"/>
      <dgm:spPr/>
    </dgm:pt>
    <dgm:pt modelId="{95D75F8D-C7A9-446B-9CEF-642004826B25}" type="pres">
      <dgm:prSet presAssocID="{F2755B5B-98A7-48CD-A910-4209A5CEBF64}" presName="parentText" presStyleLbl="node1" presStyleIdx="4" presStyleCnt="5" custScaleY="43446" custLinFactNeighborX="48736" custLinFactNeighborY="-26331">
        <dgm:presLayoutVars>
          <dgm:chMax val="0"/>
          <dgm:bulletEnabled val="1"/>
        </dgm:presLayoutVars>
      </dgm:prSet>
      <dgm:spPr/>
    </dgm:pt>
    <dgm:pt modelId="{309820D4-8984-443F-9B94-F05C235DEE77}" type="pres">
      <dgm:prSet presAssocID="{F2755B5B-98A7-48CD-A910-4209A5CEBF64}" presName="negativeSpace" presStyleCnt="0"/>
      <dgm:spPr/>
    </dgm:pt>
    <dgm:pt modelId="{8130FBA8-FC07-4D2A-AF5E-784871F89C79}" type="pres">
      <dgm:prSet presAssocID="{F2755B5B-98A7-48CD-A910-4209A5CEBF64}" presName="childText" presStyleLbl="conFgAcc1" presStyleIdx="4" presStyleCnt="5" custScaleY="62778" custLinFactY="73978" custLinFactNeighborX="76" custLinFactNeighborY="100000">
        <dgm:presLayoutVars>
          <dgm:bulletEnabled val="1"/>
        </dgm:presLayoutVars>
      </dgm:prSet>
      <dgm:spPr/>
    </dgm:pt>
  </dgm:ptLst>
  <dgm:cxnLst>
    <dgm:cxn modelId="{29495609-5B03-4041-9F12-8241786214F6}" srcId="{A7D91F56-57DF-40B8-B067-43E5A6C93D2B}" destId="{6E1CFD4D-52B4-48E2-BE87-30E3E2F171D0}" srcOrd="3" destOrd="0" parTransId="{BFA860DE-5716-4FB5-BB72-EE1B5D547A80}" sibTransId="{7FC6680F-36D5-4F2F-8EB6-E7901A5336AA}"/>
    <dgm:cxn modelId="{AAB9450E-8C78-4EDD-8FFA-86240F0B9C62}" type="presOf" srcId="{15F75C94-9D25-4C0B-B02A-96F0129EFE50}" destId="{EDC0887F-D9DC-4A0E-A082-2845B67584D6}" srcOrd="0" destOrd="3" presId="urn:microsoft.com/office/officeart/2005/8/layout/list1"/>
    <dgm:cxn modelId="{53069212-B568-4AF1-9071-44CFE8DFC685}" srcId="{44E56DF9-FC7D-4463-A019-7A5B02F466C3}" destId="{7EA73BB0-0815-4F9C-8D61-07FABCA5DA0E}" srcOrd="2" destOrd="0" parTransId="{2D36A424-D979-4DF2-AA78-D642ABCE0895}" sibTransId="{96D076A4-954B-4501-963B-38F7F6236A42}"/>
    <dgm:cxn modelId="{99D84916-6AE7-448D-BC72-DE502B006A3A}" type="presOf" srcId="{8B94286F-1BD2-44F5-947E-1F1AF3DB89DD}" destId="{259B32D0-DACA-47B9-9536-B3CC86659926}" srcOrd="0" destOrd="1" presId="urn:microsoft.com/office/officeart/2005/8/layout/list1"/>
    <dgm:cxn modelId="{1155B51E-ADB9-48B7-80F4-AF66CDAD691C}" srcId="{E4080D7A-D5EF-405E-891D-02A13EAAC527}" destId="{642B4064-0BD2-4766-A3A7-B01EB41AEC13}" srcOrd="0" destOrd="0" parTransId="{C52923D4-8994-4662-AD35-80E60E8E647B}" sibTransId="{9ABB8E61-545A-40C6-ACE7-0CCFF2F41F5E}"/>
    <dgm:cxn modelId="{DCDDE023-A693-46D3-B452-7296EFD51C6B}" srcId="{6E1CFD4D-52B4-48E2-BE87-30E3E2F171D0}" destId="{2C45B174-0ED7-47FA-8071-2CEE7C54B443}" srcOrd="1" destOrd="0" parTransId="{62A99A8B-519B-406F-A9F5-C8A84667E47A}" sibTransId="{D4DAD6B8-5DBE-4EF6-8BF6-D40A8B3EBB49}"/>
    <dgm:cxn modelId="{9BEEF426-5FF0-4A46-BDE0-EC5462F3C4BE}" type="presOf" srcId="{A26CC50E-4743-41A1-B386-1372BA4C3484}" destId="{14984FE1-D86C-4AE3-A4D6-9C34315CB532}" srcOrd="0" destOrd="0" presId="urn:microsoft.com/office/officeart/2005/8/layout/list1"/>
    <dgm:cxn modelId="{AB0E7427-27BB-4291-9AD7-2AAF3972F2E2}" srcId="{F2755B5B-98A7-48CD-A910-4209A5CEBF64}" destId="{912A0575-CFE7-459F-9161-73ABE8B9B155}" srcOrd="0" destOrd="0" parTransId="{E5D1CEE7-3B49-4AB0-A4DF-8E176498C8AF}" sibTransId="{90FC349B-8356-4E3E-BF54-64E945E9F519}"/>
    <dgm:cxn modelId="{5FAD932A-84CA-4064-9860-7C0C3281C9DE}" type="presOf" srcId="{2C45B174-0ED7-47FA-8071-2CEE7C54B443}" destId="{14984FE1-D86C-4AE3-A4D6-9C34315CB532}" srcOrd="0" destOrd="1" presId="urn:microsoft.com/office/officeart/2005/8/layout/list1"/>
    <dgm:cxn modelId="{A1627A2D-51E7-4F3B-A10E-3CF28161C5EE}" srcId="{44E56DF9-FC7D-4463-A019-7A5B02F466C3}" destId="{8B94286F-1BD2-44F5-947E-1F1AF3DB89DD}" srcOrd="1" destOrd="0" parTransId="{E88C1A80-7DC9-43E6-9999-0757EA2C19AF}" sibTransId="{E9810FB7-3B6D-4B8B-9089-B0A8E4987880}"/>
    <dgm:cxn modelId="{F418BA34-DD2D-4F58-8284-546896EE1B89}" srcId="{2F08BE47-28DC-4016-802C-42EECB580B2F}" destId="{557DB372-8BEE-4BFF-B11D-D4BAD5C87875}" srcOrd="1" destOrd="0" parTransId="{E98CD1D7-3A65-46CE-858F-0743D0ADFA2E}" sibTransId="{F3339699-E801-44D4-BA08-E074924DC8F5}"/>
    <dgm:cxn modelId="{22B53436-CEB7-4838-8691-72C9AB483C47}" type="presOf" srcId="{02B3FD35-F92E-4501-A275-C835BC30A493}" destId="{8130FBA8-FC07-4D2A-AF5E-784871F89C79}" srcOrd="0" destOrd="1" presId="urn:microsoft.com/office/officeart/2005/8/layout/list1"/>
    <dgm:cxn modelId="{0E37BE3B-8C8F-4420-8C15-156CC1422DB9}" type="presOf" srcId="{642B4064-0BD2-4766-A3A7-B01EB41AEC13}" destId="{9A9D7B83-BB25-487F-B547-2BE4BC1B8150}" srcOrd="0" destOrd="0" presId="urn:microsoft.com/office/officeart/2005/8/layout/list1"/>
    <dgm:cxn modelId="{7DF2AA5B-B2BF-47B2-A213-B70EB80D076A}" type="presOf" srcId="{557DB372-8BEE-4BFF-B11D-D4BAD5C87875}" destId="{EDC0887F-D9DC-4A0E-A082-2845B67584D6}" srcOrd="0" destOrd="1" presId="urn:microsoft.com/office/officeart/2005/8/layout/list1"/>
    <dgm:cxn modelId="{BCD5B75E-7614-457B-8E45-660134481C02}" srcId="{44E56DF9-FC7D-4463-A019-7A5B02F466C3}" destId="{8B7FF46A-52F2-45B2-8B67-BC56B9C79633}" srcOrd="0" destOrd="0" parTransId="{D16C1386-28DB-4DBF-A74C-D0DBFF148880}" sibTransId="{FD6A4666-7370-4723-A3A4-AC960E72DAF6}"/>
    <dgm:cxn modelId="{7E8E9F5F-97D3-45F1-A68A-417405AF2081}" type="presOf" srcId="{1597C9C2-7B02-4F67-BA7C-EE2F8338357D}" destId="{EDC0887F-D9DC-4A0E-A082-2845B67584D6}" srcOrd="0" destOrd="2" presId="urn:microsoft.com/office/officeart/2005/8/layout/list1"/>
    <dgm:cxn modelId="{55CD3642-D1C0-4642-AF7F-540CFD39B1CA}" type="presOf" srcId="{912A0575-CFE7-459F-9161-73ABE8B9B155}" destId="{8130FBA8-FC07-4D2A-AF5E-784871F89C79}" srcOrd="0" destOrd="0" presId="urn:microsoft.com/office/officeart/2005/8/layout/list1"/>
    <dgm:cxn modelId="{5D887764-175C-4FC7-90E8-A714359DF4CD}" srcId="{A7D91F56-57DF-40B8-B067-43E5A6C93D2B}" destId="{44E56DF9-FC7D-4463-A019-7A5B02F466C3}" srcOrd="1" destOrd="0" parTransId="{0D3C42FF-B787-46FD-83EA-4BD88DB8FE51}" sibTransId="{2A843A54-6B42-446C-A9EF-DDBA1F9F1827}"/>
    <dgm:cxn modelId="{B3AB0F4A-EE13-4F9A-9DAE-AD29FD4085A3}" srcId="{F2755B5B-98A7-48CD-A910-4209A5CEBF64}" destId="{32F3B52C-33E9-47BA-B6F1-EFD6D8A63876}" srcOrd="2" destOrd="0" parTransId="{1C690CBC-0D8A-4BA5-963C-419EA5ECE5E0}" sibTransId="{B6BBBE77-81EB-49FF-85C8-E605950F78F5}"/>
    <dgm:cxn modelId="{400B8D4C-4407-4F1C-A861-E26FCCDC676D}" srcId="{2F08BE47-28DC-4016-802C-42EECB580B2F}" destId="{1597C9C2-7B02-4F67-BA7C-EE2F8338357D}" srcOrd="2" destOrd="0" parTransId="{9DBF3590-F3C4-41F5-89BA-CA24B469E299}" sibTransId="{37F49628-7AAE-416E-B410-C178FEC5A6FA}"/>
    <dgm:cxn modelId="{245C1E52-EEB6-4536-9C28-8DC75DB6CF2E}" srcId="{F2755B5B-98A7-48CD-A910-4209A5CEBF64}" destId="{02B3FD35-F92E-4501-A275-C835BC30A493}" srcOrd="1" destOrd="0" parTransId="{A00E00CF-1799-474D-92D2-479C208936BB}" sibTransId="{C2D98FE4-5113-4201-8417-C68363449A25}"/>
    <dgm:cxn modelId="{2508798A-CF80-4AFF-9EC5-0BE3A75CA341}" srcId="{6E1CFD4D-52B4-48E2-BE87-30E3E2F171D0}" destId="{A26CC50E-4743-41A1-B386-1372BA4C3484}" srcOrd="0" destOrd="0" parTransId="{466B09D1-DD40-43DD-B52D-F34034249F6A}" sibTransId="{D8AC3AA0-7D9D-4CB6-9924-A1689B49B04C}"/>
    <dgm:cxn modelId="{4C639D96-3E93-4F05-8151-C3F414DEF2BE}" srcId="{A7D91F56-57DF-40B8-B067-43E5A6C93D2B}" destId="{F2755B5B-98A7-48CD-A910-4209A5CEBF64}" srcOrd="4" destOrd="0" parTransId="{9261CFE9-B894-4FA2-9D0B-044DD7702C1E}" sibTransId="{348C3667-1573-41CB-8781-F600497ADE30}"/>
    <dgm:cxn modelId="{042B37A9-B1A3-4199-A27A-C483B331A490}" srcId="{A7D91F56-57DF-40B8-B067-43E5A6C93D2B}" destId="{2F08BE47-28DC-4016-802C-42EECB580B2F}" srcOrd="0" destOrd="0" parTransId="{125A522F-0C2C-4DE4-9E8B-4902D4F5DAFA}" sibTransId="{88094F9F-9170-483C-93D6-AA7367C4C5F5}"/>
    <dgm:cxn modelId="{30B279AC-E008-4EDC-BA03-151F0BE02455}" type="presOf" srcId="{F2755B5B-98A7-48CD-A910-4209A5CEBF64}" destId="{95D75F8D-C7A9-446B-9CEF-642004826B25}" srcOrd="1" destOrd="0" presId="urn:microsoft.com/office/officeart/2005/8/layout/list1"/>
    <dgm:cxn modelId="{7CFEE5C2-B9F4-4AB5-A129-606E76E9854C}" type="presOf" srcId="{44E56DF9-FC7D-4463-A019-7A5B02F466C3}" destId="{F5F4542E-4FEF-4E11-91FC-B8DF6981C17D}" srcOrd="0" destOrd="0" presId="urn:microsoft.com/office/officeart/2005/8/layout/list1"/>
    <dgm:cxn modelId="{9858B0C3-B753-405A-822E-506BC94D747F}" type="presOf" srcId="{CD6EAF40-E221-4405-AB1E-19E2FBF45207}" destId="{EDC0887F-D9DC-4A0E-A082-2845B67584D6}" srcOrd="0" destOrd="0" presId="urn:microsoft.com/office/officeart/2005/8/layout/list1"/>
    <dgm:cxn modelId="{7FAB19C4-AC71-47B8-9166-F177B614776E}" type="presOf" srcId="{6E1CFD4D-52B4-48E2-BE87-30E3E2F171D0}" destId="{1E557F65-A644-437B-91B2-4F66AC045EAA}" srcOrd="0" destOrd="0" presId="urn:microsoft.com/office/officeart/2005/8/layout/list1"/>
    <dgm:cxn modelId="{E9A276CB-D736-47BC-9F8E-30A6A78FC973}" type="presOf" srcId="{E4080D7A-D5EF-405E-891D-02A13EAAC527}" destId="{56ABAC61-F984-42E3-8ABF-7F29BBA05D92}" srcOrd="0" destOrd="0" presId="urn:microsoft.com/office/officeart/2005/8/layout/list1"/>
    <dgm:cxn modelId="{06DEA1CE-673C-4B80-8B4F-8F44EE784937}" type="presOf" srcId="{32F3B52C-33E9-47BA-B6F1-EFD6D8A63876}" destId="{8130FBA8-FC07-4D2A-AF5E-784871F89C79}" srcOrd="0" destOrd="2" presId="urn:microsoft.com/office/officeart/2005/8/layout/list1"/>
    <dgm:cxn modelId="{858656D7-3968-41D7-92B6-90D3AB9A7A58}" srcId="{A7D91F56-57DF-40B8-B067-43E5A6C93D2B}" destId="{E4080D7A-D5EF-405E-891D-02A13EAAC527}" srcOrd="2" destOrd="0" parTransId="{06A7B601-2712-49C9-883E-20295293AFD6}" sibTransId="{4759B5FC-B251-4383-A37D-202801B87E18}"/>
    <dgm:cxn modelId="{B79488DC-84BC-48E7-9B80-E8055C1E7116}" type="presOf" srcId="{A7D91F56-57DF-40B8-B067-43E5A6C93D2B}" destId="{D3761706-498C-41C6-9DA0-0A8309D9D88E}" srcOrd="0" destOrd="0" presId="urn:microsoft.com/office/officeart/2005/8/layout/list1"/>
    <dgm:cxn modelId="{6CB849DE-E700-42BF-94F0-770E3ED2F4C3}" type="presOf" srcId="{8B7FF46A-52F2-45B2-8B67-BC56B9C79633}" destId="{259B32D0-DACA-47B9-9536-B3CC86659926}" srcOrd="0" destOrd="0" presId="urn:microsoft.com/office/officeart/2005/8/layout/list1"/>
    <dgm:cxn modelId="{86BCC3E1-C6C7-40F3-BDF2-4C42C68DBA26}" srcId="{2F08BE47-28DC-4016-802C-42EECB580B2F}" destId="{CD6EAF40-E221-4405-AB1E-19E2FBF45207}" srcOrd="0" destOrd="0" parTransId="{A9E40EBD-1704-4DDD-ACC3-536E7C9899DD}" sibTransId="{DDCA01AF-21CC-4B06-8D3A-2E2A56C1BC00}"/>
    <dgm:cxn modelId="{A89A5AE9-F5E0-4FC1-B168-4C86165732BB}" srcId="{2F08BE47-28DC-4016-802C-42EECB580B2F}" destId="{15F75C94-9D25-4C0B-B02A-96F0129EFE50}" srcOrd="3" destOrd="0" parTransId="{7581F09A-6EBF-4A33-9BD1-9F15B57B41A4}" sibTransId="{CACD9E60-F6C8-4F1C-A9B3-85D133085B39}"/>
    <dgm:cxn modelId="{22776EEA-57D2-4313-980F-99D9AA8BD86F}" type="presOf" srcId="{F2755B5B-98A7-48CD-A910-4209A5CEBF64}" destId="{BDB3E865-E110-4836-B223-B0E45C34F89F}" srcOrd="0" destOrd="0" presId="urn:microsoft.com/office/officeart/2005/8/layout/list1"/>
    <dgm:cxn modelId="{63CF03F1-50B6-4EC5-8EFC-69FC3EB8DC1B}" type="presOf" srcId="{7EA73BB0-0815-4F9C-8D61-07FABCA5DA0E}" destId="{259B32D0-DACA-47B9-9536-B3CC86659926}" srcOrd="0" destOrd="2" presId="urn:microsoft.com/office/officeart/2005/8/layout/list1"/>
    <dgm:cxn modelId="{BB223FF1-5DA8-4693-83AF-0BD8D9908135}" type="presOf" srcId="{E4080D7A-D5EF-405E-891D-02A13EAAC527}" destId="{C7705FA6-2A21-4C4B-BEA4-E827E32A45DE}" srcOrd="1" destOrd="0" presId="urn:microsoft.com/office/officeart/2005/8/layout/list1"/>
    <dgm:cxn modelId="{710162F8-7B26-4E5B-9D5C-3DF0E9CBFCDB}" type="presOf" srcId="{2F08BE47-28DC-4016-802C-42EECB580B2F}" destId="{46F3BB13-8F19-4042-8CA3-18EEB4E3FA87}" srcOrd="1" destOrd="0" presId="urn:microsoft.com/office/officeart/2005/8/layout/list1"/>
    <dgm:cxn modelId="{0AFFCBFA-4F48-4F28-885C-673714F95E37}" type="presOf" srcId="{44E56DF9-FC7D-4463-A019-7A5B02F466C3}" destId="{844E14B7-831F-41BE-8E60-2890C21E52D7}" srcOrd="1" destOrd="0" presId="urn:microsoft.com/office/officeart/2005/8/layout/list1"/>
    <dgm:cxn modelId="{D18036FC-8E8A-479E-9DF9-5E3C1BF2ACB9}" type="presOf" srcId="{6E1CFD4D-52B4-48E2-BE87-30E3E2F171D0}" destId="{5A3AB662-E3DB-4407-974D-CB721CE63100}" srcOrd="1" destOrd="0" presId="urn:microsoft.com/office/officeart/2005/8/layout/list1"/>
    <dgm:cxn modelId="{B3AFBEFD-0E40-4D9B-8EFE-1CA6C25BA7C6}" type="presOf" srcId="{2F08BE47-28DC-4016-802C-42EECB580B2F}" destId="{8A4B8285-431E-43DB-A0B3-E2B18483F7E3}" srcOrd="0" destOrd="0" presId="urn:microsoft.com/office/officeart/2005/8/layout/list1"/>
    <dgm:cxn modelId="{E2A09503-C2D4-4753-BE4C-941926C3E564}" type="presParOf" srcId="{D3761706-498C-41C6-9DA0-0A8309D9D88E}" destId="{210318F9-2970-46CA-9D0B-7BF0433B954A}" srcOrd="0" destOrd="0" presId="urn:microsoft.com/office/officeart/2005/8/layout/list1"/>
    <dgm:cxn modelId="{F87C0413-0C9F-4D00-9F4F-AD5C4BDC24A1}" type="presParOf" srcId="{210318F9-2970-46CA-9D0B-7BF0433B954A}" destId="{8A4B8285-431E-43DB-A0B3-E2B18483F7E3}" srcOrd="0" destOrd="0" presId="urn:microsoft.com/office/officeart/2005/8/layout/list1"/>
    <dgm:cxn modelId="{B265C240-9739-42E1-BD4C-36E7FF424A7E}" type="presParOf" srcId="{210318F9-2970-46CA-9D0B-7BF0433B954A}" destId="{46F3BB13-8F19-4042-8CA3-18EEB4E3FA87}" srcOrd="1" destOrd="0" presId="urn:microsoft.com/office/officeart/2005/8/layout/list1"/>
    <dgm:cxn modelId="{837CB706-5C52-4F9A-9DFE-470DCFD381B0}" type="presParOf" srcId="{D3761706-498C-41C6-9DA0-0A8309D9D88E}" destId="{2ABF9360-5B01-4B04-B923-31636049E4D7}" srcOrd="1" destOrd="0" presId="urn:microsoft.com/office/officeart/2005/8/layout/list1"/>
    <dgm:cxn modelId="{85BB6AEA-BB52-40E7-9089-571F5EA91F9E}" type="presParOf" srcId="{D3761706-498C-41C6-9DA0-0A8309D9D88E}" destId="{EDC0887F-D9DC-4A0E-A082-2845B67584D6}" srcOrd="2" destOrd="0" presId="urn:microsoft.com/office/officeart/2005/8/layout/list1"/>
    <dgm:cxn modelId="{1E6D89EC-97AC-4F6B-8143-1C1BEFD7FD14}" type="presParOf" srcId="{D3761706-498C-41C6-9DA0-0A8309D9D88E}" destId="{2AA9B10D-D62E-4CD4-AB9A-C95A8145FAE2}" srcOrd="3" destOrd="0" presId="urn:microsoft.com/office/officeart/2005/8/layout/list1"/>
    <dgm:cxn modelId="{B0A2EFAC-BB2F-4506-855D-05F9ED00EFAA}" type="presParOf" srcId="{D3761706-498C-41C6-9DA0-0A8309D9D88E}" destId="{6F7B1D46-07D3-471A-893F-2C59E2D0A99F}" srcOrd="4" destOrd="0" presId="urn:microsoft.com/office/officeart/2005/8/layout/list1"/>
    <dgm:cxn modelId="{BD6B7C9F-4376-410A-A614-B8EE8603A6A9}" type="presParOf" srcId="{6F7B1D46-07D3-471A-893F-2C59E2D0A99F}" destId="{F5F4542E-4FEF-4E11-91FC-B8DF6981C17D}" srcOrd="0" destOrd="0" presId="urn:microsoft.com/office/officeart/2005/8/layout/list1"/>
    <dgm:cxn modelId="{337BCE53-922B-46A7-8FA7-CF2AF8A34B71}" type="presParOf" srcId="{6F7B1D46-07D3-471A-893F-2C59E2D0A99F}" destId="{844E14B7-831F-41BE-8E60-2890C21E52D7}" srcOrd="1" destOrd="0" presId="urn:microsoft.com/office/officeart/2005/8/layout/list1"/>
    <dgm:cxn modelId="{B9DE4C39-84BA-41BA-952C-A55D64BDF948}" type="presParOf" srcId="{D3761706-498C-41C6-9DA0-0A8309D9D88E}" destId="{B94F461E-2799-4643-B70A-C565F9007429}" srcOrd="5" destOrd="0" presId="urn:microsoft.com/office/officeart/2005/8/layout/list1"/>
    <dgm:cxn modelId="{FC264EE7-5A87-47C9-BE73-971F79376043}" type="presParOf" srcId="{D3761706-498C-41C6-9DA0-0A8309D9D88E}" destId="{259B32D0-DACA-47B9-9536-B3CC86659926}" srcOrd="6" destOrd="0" presId="urn:microsoft.com/office/officeart/2005/8/layout/list1"/>
    <dgm:cxn modelId="{86BBF03C-2143-45F1-B7DD-C359C4A43866}" type="presParOf" srcId="{D3761706-498C-41C6-9DA0-0A8309D9D88E}" destId="{A41C3F98-392C-446F-AC77-D5D774BE57E5}" srcOrd="7" destOrd="0" presId="urn:microsoft.com/office/officeart/2005/8/layout/list1"/>
    <dgm:cxn modelId="{7BD91296-DC41-4029-8DFD-C76CD9B64582}" type="presParOf" srcId="{D3761706-498C-41C6-9DA0-0A8309D9D88E}" destId="{8C02F4A2-38EF-4CD0-84D9-78CAF165FDD1}" srcOrd="8" destOrd="0" presId="urn:microsoft.com/office/officeart/2005/8/layout/list1"/>
    <dgm:cxn modelId="{7AE7BEC7-34C4-40E3-BCAC-D657972B38B5}" type="presParOf" srcId="{8C02F4A2-38EF-4CD0-84D9-78CAF165FDD1}" destId="{56ABAC61-F984-42E3-8ABF-7F29BBA05D92}" srcOrd="0" destOrd="0" presId="urn:microsoft.com/office/officeart/2005/8/layout/list1"/>
    <dgm:cxn modelId="{51C7F01B-7038-49C2-B84F-D62A3CA3A3B2}" type="presParOf" srcId="{8C02F4A2-38EF-4CD0-84D9-78CAF165FDD1}" destId="{C7705FA6-2A21-4C4B-BEA4-E827E32A45DE}" srcOrd="1" destOrd="0" presId="urn:microsoft.com/office/officeart/2005/8/layout/list1"/>
    <dgm:cxn modelId="{B8CF8B67-E948-485D-967E-4CA19B09CEC5}" type="presParOf" srcId="{D3761706-498C-41C6-9DA0-0A8309D9D88E}" destId="{D7A42BF0-C755-4880-8859-96FA6D30691B}" srcOrd="9" destOrd="0" presId="urn:microsoft.com/office/officeart/2005/8/layout/list1"/>
    <dgm:cxn modelId="{05EEBBA1-D708-415D-BD6C-4299D30F75BC}" type="presParOf" srcId="{D3761706-498C-41C6-9DA0-0A8309D9D88E}" destId="{9A9D7B83-BB25-487F-B547-2BE4BC1B8150}" srcOrd="10" destOrd="0" presId="urn:microsoft.com/office/officeart/2005/8/layout/list1"/>
    <dgm:cxn modelId="{1F402247-2C8C-4820-84B3-F345E8465E16}" type="presParOf" srcId="{D3761706-498C-41C6-9DA0-0A8309D9D88E}" destId="{F35DF269-847F-4DB2-BE0C-8EDC5063AC48}" srcOrd="11" destOrd="0" presId="urn:microsoft.com/office/officeart/2005/8/layout/list1"/>
    <dgm:cxn modelId="{76766D2E-3AC8-4161-A221-42BC817DAF07}" type="presParOf" srcId="{D3761706-498C-41C6-9DA0-0A8309D9D88E}" destId="{2ACBB952-35DA-423F-9484-AAD4765BA7E8}" srcOrd="12" destOrd="0" presId="urn:microsoft.com/office/officeart/2005/8/layout/list1"/>
    <dgm:cxn modelId="{58013AAA-4136-4425-9302-07171442B21D}" type="presParOf" srcId="{2ACBB952-35DA-423F-9484-AAD4765BA7E8}" destId="{1E557F65-A644-437B-91B2-4F66AC045EAA}" srcOrd="0" destOrd="0" presId="urn:microsoft.com/office/officeart/2005/8/layout/list1"/>
    <dgm:cxn modelId="{28507498-4662-4AA7-AC23-5DB542D0A0C4}" type="presParOf" srcId="{2ACBB952-35DA-423F-9484-AAD4765BA7E8}" destId="{5A3AB662-E3DB-4407-974D-CB721CE63100}" srcOrd="1" destOrd="0" presId="urn:microsoft.com/office/officeart/2005/8/layout/list1"/>
    <dgm:cxn modelId="{41B02077-6188-44B9-9725-495F334C72B0}" type="presParOf" srcId="{D3761706-498C-41C6-9DA0-0A8309D9D88E}" destId="{D87B7B73-994B-4850-92D2-7B4F0150EBA8}" srcOrd="13" destOrd="0" presId="urn:microsoft.com/office/officeart/2005/8/layout/list1"/>
    <dgm:cxn modelId="{E9ECB080-7768-4E2E-BD68-83E43CFDED26}" type="presParOf" srcId="{D3761706-498C-41C6-9DA0-0A8309D9D88E}" destId="{14984FE1-D86C-4AE3-A4D6-9C34315CB532}" srcOrd="14" destOrd="0" presId="urn:microsoft.com/office/officeart/2005/8/layout/list1"/>
    <dgm:cxn modelId="{4468AE07-C6C8-47E7-8F37-476BE65EE2D9}" type="presParOf" srcId="{D3761706-498C-41C6-9DA0-0A8309D9D88E}" destId="{3AF07CA7-2601-4915-8D43-C273EB812258}" srcOrd="15" destOrd="0" presId="urn:microsoft.com/office/officeart/2005/8/layout/list1"/>
    <dgm:cxn modelId="{E685FC91-4C8D-4EB8-A4E3-CEC677DE5B2C}" type="presParOf" srcId="{D3761706-498C-41C6-9DA0-0A8309D9D88E}" destId="{652CBCF0-CC44-432A-BA8D-0068E5AC89D0}" srcOrd="16" destOrd="0" presId="urn:microsoft.com/office/officeart/2005/8/layout/list1"/>
    <dgm:cxn modelId="{9586CA63-B1FE-4D86-8E71-0376D40AD2AB}" type="presParOf" srcId="{652CBCF0-CC44-432A-BA8D-0068E5AC89D0}" destId="{BDB3E865-E110-4836-B223-B0E45C34F89F}" srcOrd="0" destOrd="0" presId="urn:microsoft.com/office/officeart/2005/8/layout/list1"/>
    <dgm:cxn modelId="{9BDE6FBD-8D1A-4063-B395-2711F2B6A4F9}" type="presParOf" srcId="{652CBCF0-CC44-432A-BA8D-0068E5AC89D0}" destId="{95D75F8D-C7A9-446B-9CEF-642004826B25}" srcOrd="1" destOrd="0" presId="urn:microsoft.com/office/officeart/2005/8/layout/list1"/>
    <dgm:cxn modelId="{9A951407-D0B7-4370-90FD-BAC9EBD17DF8}" type="presParOf" srcId="{D3761706-498C-41C6-9DA0-0A8309D9D88E}" destId="{309820D4-8984-443F-9B94-F05C235DEE77}" srcOrd="17" destOrd="0" presId="urn:microsoft.com/office/officeart/2005/8/layout/list1"/>
    <dgm:cxn modelId="{C602B3AF-0F97-4321-AB60-C7CA9EA0FCE4}" type="presParOf" srcId="{D3761706-498C-41C6-9DA0-0A8309D9D88E}" destId="{8130FBA8-FC07-4D2A-AF5E-784871F89C7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34C3B-E71B-4A52-A8BE-B3B4FB4DD6AE}" type="doc">
      <dgm:prSet loTypeId="urn:microsoft.com/office/officeart/2005/8/layout/cycle6" loCatId="cycle" qsTypeId="urn:microsoft.com/office/officeart/2005/8/quickstyle/simple5" qsCatId="simple" csTypeId="urn:microsoft.com/office/officeart/2005/8/colors/accent1_2" csCatId="accent1" phldr="1"/>
      <dgm:spPr/>
      <dgm:t>
        <a:bodyPr/>
        <a:lstStyle/>
        <a:p>
          <a:endParaRPr lang="en-US"/>
        </a:p>
      </dgm:t>
    </dgm:pt>
    <dgm:pt modelId="{9B772E70-5CC9-4977-B5C8-68C6BF9479DC}">
      <dgm:prSet phldrT="[Text]" custT="1"/>
      <dgm:spPr>
        <a:xfrm>
          <a:off x="2974922" y="18815"/>
          <a:ext cx="2034912" cy="849644"/>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gm:spPr>
      <dgm:t>
        <a:bodyPr/>
        <a:lstStyle/>
        <a:p>
          <a:r>
            <a:rPr lang="en-US" sz="1400" b="1" dirty="0">
              <a:solidFill>
                <a:srgbClr val="FFFFFF"/>
              </a:solidFill>
              <a:latin typeface="Century Gothic"/>
              <a:ea typeface="+mn-ea"/>
              <a:cs typeface="+mn-cs"/>
            </a:rPr>
            <a:t>Assessments </a:t>
          </a:r>
        </a:p>
      </dgm:t>
    </dgm:pt>
    <dgm:pt modelId="{920A094C-8201-4409-9EF9-2B2CE102E83C}" type="parTrans" cxnId="{35A46141-C531-4025-8FE3-2C2BF1DBFFFA}">
      <dgm:prSet/>
      <dgm:spPr/>
      <dgm:t>
        <a:bodyPr/>
        <a:lstStyle/>
        <a:p>
          <a:endParaRPr lang="en-US"/>
        </a:p>
      </dgm:t>
    </dgm:pt>
    <dgm:pt modelId="{69852DC6-C373-48D3-A402-7BC5552F5B2F}" type="sibTrans" cxnId="{35A46141-C531-4025-8FE3-2C2BF1DBFFFA}">
      <dgm:prSet/>
      <dgm:spPr>
        <a:xfrm>
          <a:off x="1829233" y="339982"/>
          <a:ext cx="4002640" cy="4002640"/>
        </a:xfrm>
        <a:custGeom>
          <a:avLst/>
          <a:gdLst/>
          <a:ahLst/>
          <a:cxnLst/>
          <a:rect l="0" t="0" r="0" b="0"/>
          <a:pathLst>
            <a:path>
              <a:moveTo>
                <a:pt x="3185530" y="387960"/>
              </a:moveTo>
              <a:arcTo wR="2001320" hR="2001320" stAng="18376726" swAng="1032223"/>
            </a:path>
          </a:pathLst>
        </a:custGeom>
        <a:noFill/>
        <a:ln w="9525" cap="flat" cmpd="sng" algn="ctr">
          <a:solidFill>
            <a:srgbClr val="007681">
              <a:hueOff val="0"/>
              <a:satOff val="0"/>
              <a:lumOff val="0"/>
              <a:alphaOff val="0"/>
            </a:srgbClr>
          </a:solidFill>
          <a:prstDash val="solid"/>
        </a:ln>
        <a:effectLst/>
      </dgm:spPr>
      <dgm:t>
        <a:bodyPr/>
        <a:lstStyle/>
        <a:p>
          <a:endParaRPr lang="en-US"/>
        </a:p>
      </dgm:t>
    </dgm:pt>
    <dgm:pt modelId="{D3C0E1A0-A31E-4C0B-BC7A-B9398973A6E0}">
      <dgm:prSet phldrT="[Text]" custT="1"/>
      <dgm:spPr>
        <a:xfrm>
          <a:off x="4879672" y="1155294"/>
          <a:ext cx="1691813" cy="849644"/>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gm:spPr>
      <dgm:t>
        <a:bodyPr/>
        <a:lstStyle/>
        <a:p>
          <a:pPr algn="ctr"/>
          <a:r>
            <a:rPr lang="en-US" sz="1400" b="1">
              <a:solidFill>
                <a:srgbClr val="FFFFFF"/>
              </a:solidFill>
              <a:latin typeface="Century Gothic"/>
              <a:ea typeface="+mn-ea"/>
              <a:cs typeface="+mn-cs"/>
            </a:rPr>
            <a:t>Program/ Target Selection</a:t>
          </a:r>
          <a:endParaRPr lang="en-US" sz="1100" b="1" dirty="0">
            <a:solidFill>
              <a:srgbClr val="FFFFFF"/>
            </a:solidFill>
            <a:latin typeface="Century Gothic"/>
            <a:ea typeface="+mn-ea"/>
            <a:cs typeface="+mn-cs"/>
          </a:endParaRPr>
        </a:p>
      </dgm:t>
    </dgm:pt>
    <dgm:pt modelId="{B55DF0E5-C6B1-4EC9-BC10-3DF8E0920DEA}" type="parTrans" cxnId="{93B2D2B9-050F-46E3-9D2A-0A1D4934D81D}">
      <dgm:prSet/>
      <dgm:spPr/>
      <dgm:t>
        <a:bodyPr/>
        <a:lstStyle/>
        <a:p>
          <a:endParaRPr lang="en-US"/>
        </a:p>
      </dgm:t>
    </dgm:pt>
    <dgm:pt modelId="{4FB52E4B-53F1-4C1E-B2B0-9911FE7E3980}" type="sibTrans" cxnId="{93B2D2B9-050F-46E3-9D2A-0A1D4934D81D}">
      <dgm:prSet/>
      <dgm:spPr>
        <a:xfrm>
          <a:off x="1984586" y="664660"/>
          <a:ext cx="4002640" cy="4002640"/>
        </a:xfrm>
        <a:custGeom>
          <a:avLst/>
          <a:gdLst/>
          <a:ahLst/>
          <a:cxnLst/>
          <a:rect l="0" t="0" r="0" b="0"/>
          <a:pathLst>
            <a:path>
              <a:moveTo>
                <a:pt x="3892674" y="1347053"/>
              </a:moveTo>
              <a:arcTo wR="2001320" hR="2001320" stAng="20455093" swAng="1214379"/>
            </a:path>
          </a:pathLst>
        </a:custGeom>
        <a:noFill/>
        <a:ln w="9525" cap="flat" cmpd="sng" algn="ctr">
          <a:solidFill>
            <a:srgbClr val="007681">
              <a:hueOff val="0"/>
              <a:satOff val="0"/>
              <a:lumOff val="0"/>
              <a:alphaOff val="0"/>
            </a:srgbClr>
          </a:solidFill>
          <a:prstDash val="solid"/>
        </a:ln>
        <a:effectLst/>
      </dgm:spPr>
      <dgm:t>
        <a:bodyPr/>
        <a:lstStyle/>
        <a:p>
          <a:endParaRPr lang="en-US"/>
        </a:p>
      </dgm:t>
    </dgm:pt>
    <dgm:pt modelId="{7CBAA1EB-CE4A-407B-A474-04D95A14DB8D}">
      <dgm:prSet phldrT="[Text]" custT="1"/>
      <dgm:spPr>
        <a:xfrm>
          <a:off x="3091182" y="4006330"/>
          <a:ext cx="1806645" cy="849644"/>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gm:spPr>
      <dgm:t>
        <a:bodyPr/>
        <a:lstStyle/>
        <a:p>
          <a:r>
            <a:rPr lang="en-US" sz="1400" b="1">
              <a:solidFill>
                <a:srgbClr val="FFFFFF"/>
              </a:solidFill>
              <a:latin typeface="Century Gothic"/>
              <a:ea typeface="+mn-ea"/>
              <a:cs typeface="+mn-cs"/>
            </a:rPr>
            <a:t>Organization</a:t>
          </a:r>
        </a:p>
        <a:p>
          <a:r>
            <a:rPr lang="en-US" sz="1200" b="1">
              <a:solidFill>
                <a:srgbClr val="FFFFFF"/>
              </a:solidFill>
              <a:latin typeface="Century Gothic"/>
              <a:ea typeface="+mn-ea"/>
              <a:cs typeface="+mn-cs"/>
            </a:rPr>
            <a:t>(materials, environment, time)</a:t>
          </a:r>
          <a:endParaRPr lang="en-US" sz="1200" b="1" dirty="0">
            <a:solidFill>
              <a:srgbClr val="FFFFFF"/>
            </a:solidFill>
            <a:latin typeface="Century Gothic"/>
            <a:ea typeface="+mn-ea"/>
            <a:cs typeface="+mn-cs"/>
          </a:endParaRPr>
        </a:p>
      </dgm:t>
    </dgm:pt>
    <dgm:pt modelId="{7874BB8F-B166-4566-8F29-8718353B89FB}" type="parTrans" cxnId="{14AE33D6-06E9-4C4B-B5C0-CFD4951CD1B4}">
      <dgm:prSet/>
      <dgm:spPr/>
      <dgm:t>
        <a:bodyPr/>
        <a:lstStyle/>
        <a:p>
          <a:endParaRPr lang="en-US"/>
        </a:p>
      </dgm:t>
    </dgm:pt>
    <dgm:pt modelId="{4E1DE1FD-75BD-4501-8366-B65FEC8B25C5}" type="sibTrans" cxnId="{14AE33D6-06E9-4C4B-B5C0-CFD4951CD1B4}">
      <dgm:prSet/>
      <dgm:spPr>
        <a:xfrm>
          <a:off x="2191905" y="545103"/>
          <a:ext cx="4002640" cy="4002640"/>
        </a:xfrm>
        <a:custGeom>
          <a:avLst/>
          <a:gdLst/>
          <a:ahLst/>
          <a:cxnLst/>
          <a:rect l="0" t="0" r="0" b="0"/>
          <a:pathLst>
            <a:path>
              <a:moveTo>
                <a:pt x="891488" y="3666720"/>
              </a:moveTo>
              <a:arcTo wR="2001320" hR="2001320" stAng="7420782" swAng="1587902"/>
            </a:path>
          </a:pathLst>
        </a:custGeom>
        <a:noFill/>
        <a:ln w="9525" cap="flat" cmpd="sng" algn="ctr">
          <a:solidFill>
            <a:srgbClr val="007681">
              <a:hueOff val="0"/>
              <a:satOff val="0"/>
              <a:lumOff val="0"/>
              <a:alphaOff val="0"/>
            </a:srgbClr>
          </a:solidFill>
          <a:prstDash val="solid"/>
        </a:ln>
        <a:effectLst/>
      </dgm:spPr>
      <dgm:t>
        <a:bodyPr/>
        <a:lstStyle/>
        <a:p>
          <a:endParaRPr lang="en-US"/>
        </a:p>
      </dgm:t>
    </dgm:pt>
    <dgm:pt modelId="{DABE0064-E725-473F-A0F1-1325A3339EB5}">
      <dgm:prSet phldrT="[Text]" custT="1"/>
      <dgm:spPr>
        <a:xfrm>
          <a:off x="1440695" y="2779465"/>
          <a:ext cx="1603005" cy="755121"/>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gm:spPr>
      <dgm:t>
        <a:bodyPr/>
        <a:lstStyle/>
        <a:p>
          <a:r>
            <a:rPr lang="en-US" sz="1400" b="1">
              <a:solidFill>
                <a:srgbClr val="FFFFFF"/>
              </a:solidFill>
              <a:latin typeface="Century Gothic"/>
              <a:ea typeface="+mn-ea"/>
              <a:cs typeface="+mn-cs"/>
            </a:rPr>
            <a:t>Data Systems</a:t>
          </a:r>
          <a:endParaRPr lang="en-US" sz="1400" b="1" dirty="0">
            <a:solidFill>
              <a:srgbClr val="FFFFFF"/>
            </a:solidFill>
            <a:latin typeface="Century Gothic"/>
            <a:ea typeface="+mn-ea"/>
            <a:cs typeface="+mn-cs"/>
          </a:endParaRPr>
        </a:p>
      </dgm:t>
    </dgm:pt>
    <dgm:pt modelId="{123F9496-E80D-4079-A7F3-06EC79BA269C}" type="parTrans" cxnId="{3617E207-FB15-4657-A9DB-03D372A42B7F}">
      <dgm:prSet/>
      <dgm:spPr/>
      <dgm:t>
        <a:bodyPr/>
        <a:lstStyle/>
        <a:p>
          <a:endParaRPr lang="en-US"/>
        </a:p>
      </dgm:t>
    </dgm:pt>
    <dgm:pt modelId="{8F1CDA67-CC20-443F-A127-36BAD1154B4B}" type="sibTrans" cxnId="{3617E207-FB15-4657-A9DB-03D372A42B7F}">
      <dgm:prSet/>
      <dgm:spPr>
        <a:xfrm>
          <a:off x="2093342" y="400518"/>
          <a:ext cx="4002640" cy="4002640"/>
        </a:xfrm>
        <a:custGeom>
          <a:avLst/>
          <a:gdLst/>
          <a:ahLst/>
          <a:cxnLst/>
          <a:rect l="0" t="0" r="0" b="0"/>
          <a:pathLst>
            <a:path>
              <a:moveTo>
                <a:pt x="34742" y="2372609"/>
              </a:moveTo>
              <a:arcTo wR="2001320" hR="2001320" stAng="10158506" swAng="1090871"/>
            </a:path>
          </a:pathLst>
        </a:custGeom>
        <a:noFill/>
        <a:ln w="9525" cap="flat" cmpd="sng" algn="ctr">
          <a:solidFill>
            <a:srgbClr val="007681">
              <a:hueOff val="0"/>
              <a:satOff val="0"/>
              <a:lumOff val="0"/>
              <a:alphaOff val="0"/>
            </a:srgbClr>
          </a:solidFill>
          <a:prstDash val="solid"/>
        </a:ln>
        <a:effectLst/>
      </dgm:spPr>
      <dgm:t>
        <a:bodyPr/>
        <a:lstStyle/>
        <a:p>
          <a:endParaRPr lang="en-US"/>
        </a:p>
      </dgm:t>
    </dgm:pt>
    <dgm:pt modelId="{46CF01DE-1FC6-4FDB-9060-098ED0F5A875}">
      <dgm:prSet phldrT="[Text]" custT="1"/>
      <dgm:spPr>
        <a:xfrm>
          <a:off x="1419669" y="1145702"/>
          <a:ext cx="1679029" cy="988876"/>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gm:spPr>
      <dgm:t>
        <a:bodyPr/>
        <a:lstStyle/>
        <a:p>
          <a:r>
            <a:rPr lang="en-US" sz="1400" b="1" dirty="0">
              <a:solidFill>
                <a:srgbClr val="FFFFFF"/>
              </a:solidFill>
              <a:latin typeface="Century Gothic"/>
              <a:ea typeface="+mn-ea"/>
              <a:cs typeface="+mn-cs"/>
            </a:rPr>
            <a:t>Staff Training/ Treatment Fidelity</a:t>
          </a:r>
        </a:p>
      </dgm:t>
    </dgm:pt>
    <dgm:pt modelId="{D21E59A3-0599-4547-A1BD-344127D239A4}" type="parTrans" cxnId="{CD3F9433-9DB0-45DD-B98B-7463B7910B3C}">
      <dgm:prSet/>
      <dgm:spPr/>
      <dgm:t>
        <a:bodyPr/>
        <a:lstStyle/>
        <a:p>
          <a:endParaRPr lang="en-US"/>
        </a:p>
      </dgm:t>
    </dgm:pt>
    <dgm:pt modelId="{8F67AD6A-4827-44BE-9D9F-3E325F8B1377}" type="sibTrans" cxnId="{CD3F9433-9DB0-45DD-B98B-7463B7910B3C}">
      <dgm:prSet/>
      <dgm:spPr>
        <a:xfrm>
          <a:off x="2232586" y="278729"/>
          <a:ext cx="4002640" cy="4002640"/>
        </a:xfrm>
        <a:custGeom>
          <a:avLst/>
          <a:gdLst/>
          <a:ahLst/>
          <a:cxnLst/>
          <a:rect l="0" t="0" r="0" b="0"/>
          <a:pathLst>
            <a:path>
              <a:moveTo>
                <a:pt x="355781" y="862248"/>
              </a:moveTo>
              <a:arcTo wR="2001320" hR="2001320" stAng="12881501" swAng="969716"/>
            </a:path>
          </a:pathLst>
        </a:custGeom>
        <a:noFill/>
        <a:ln w="9525" cap="flat" cmpd="sng" algn="ctr">
          <a:solidFill>
            <a:srgbClr val="007681">
              <a:hueOff val="0"/>
              <a:satOff val="0"/>
              <a:lumOff val="0"/>
              <a:alphaOff val="0"/>
            </a:srgbClr>
          </a:solidFill>
          <a:prstDash val="solid"/>
        </a:ln>
        <a:effectLst/>
      </dgm:spPr>
      <dgm:t>
        <a:bodyPr/>
        <a:lstStyle/>
        <a:p>
          <a:endParaRPr lang="en-US"/>
        </a:p>
      </dgm:t>
    </dgm:pt>
    <dgm:pt modelId="{7BE9A976-881B-439A-A55D-9F7FFAA6F06F}">
      <dgm:prSet custT="1"/>
      <dgm:spPr>
        <a:xfrm>
          <a:off x="5224016" y="2713594"/>
          <a:ext cx="1307146" cy="849644"/>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gm:spPr>
      <dgm:t>
        <a:bodyPr/>
        <a:lstStyle/>
        <a:p>
          <a:r>
            <a:rPr lang="en-US" sz="1400" b="1">
              <a:solidFill>
                <a:srgbClr val="FFFFFF"/>
              </a:solidFill>
              <a:latin typeface="Century Gothic"/>
              <a:ea typeface="+mn-ea"/>
              <a:cs typeface="+mn-cs"/>
            </a:rPr>
            <a:t>Teaching Procedures</a:t>
          </a:r>
          <a:endParaRPr lang="en-US" sz="1400" b="1" dirty="0">
            <a:solidFill>
              <a:srgbClr val="FFFFFF"/>
            </a:solidFill>
            <a:latin typeface="Century Gothic"/>
            <a:ea typeface="+mn-ea"/>
            <a:cs typeface="+mn-cs"/>
          </a:endParaRPr>
        </a:p>
      </dgm:t>
    </dgm:pt>
    <dgm:pt modelId="{FBF0B715-E4A4-4DD7-9255-8D45D77927DA}" type="parTrans" cxnId="{E7413070-39A3-4FA9-B332-AAD13CF2C461}">
      <dgm:prSet/>
      <dgm:spPr/>
      <dgm:t>
        <a:bodyPr/>
        <a:lstStyle/>
        <a:p>
          <a:endParaRPr lang="en-US"/>
        </a:p>
      </dgm:t>
    </dgm:pt>
    <dgm:pt modelId="{A40B026D-9499-4C97-95E3-52B2E65096B4}" type="sibTrans" cxnId="{E7413070-39A3-4FA9-B332-AAD13CF2C461}">
      <dgm:prSet/>
      <dgm:spPr>
        <a:xfrm>
          <a:off x="2013539" y="417508"/>
          <a:ext cx="4002640" cy="4002640"/>
        </a:xfrm>
        <a:custGeom>
          <a:avLst/>
          <a:gdLst/>
          <a:ahLst/>
          <a:cxnLst/>
          <a:rect l="0" t="0" r="0" b="0"/>
          <a:pathLst>
            <a:path>
              <a:moveTo>
                <a:pt x="3637410" y="3153922"/>
              </a:moveTo>
              <a:arcTo wR="2001320" hR="2001320" stAng="2109849" swAng="1702169"/>
            </a:path>
          </a:pathLst>
        </a:custGeom>
        <a:noFill/>
        <a:ln w="9525" cap="flat" cmpd="sng" algn="ctr">
          <a:solidFill>
            <a:srgbClr val="007681">
              <a:hueOff val="0"/>
              <a:satOff val="0"/>
              <a:lumOff val="0"/>
              <a:alphaOff val="0"/>
            </a:srgbClr>
          </a:solidFill>
          <a:prstDash val="solid"/>
        </a:ln>
        <a:effectLst/>
      </dgm:spPr>
      <dgm:t>
        <a:bodyPr/>
        <a:lstStyle/>
        <a:p>
          <a:endParaRPr lang="en-US"/>
        </a:p>
      </dgm:t>
    </dgm:pt>
    <dgm:pt modelId="{47703308-DCFF-4148-99F1-5E91E91A390B}" type="pres">
      <dgm:prSet presAssocID="{83034C3B-E71B-4A52-A8BE-B3B4FB4DD6AE}" presName="cycle" presStyleCnt="0">
        <dgm:presLayoutVars>
          <dgm:dir/>
          <dgm:resizeHandles val="exact"/>
        </dgm:presLayoutVars>
      </dgm:prSet>
      <dgm:spPr/>
    </dgm:pt>
    <dgm:pt modelId="{C36CD2B6-736A-4A16-8568-823141BA9C68}" type="pres">
      <dgm:prSet presAssocID="{9B772E70-5CC9-4977-B5C8-68C6BF9479DC}" presName="node" presStyleLbl="node1" presStyleIdx="0" presStyleCnt="6" custScaleX="155676" custRadScaleRad="99152">
        <dgm:presLayoutVars>
          <dgm:bulletEnabled val="1"/>
        </dgm:presLayoutVars>
      </dgm:prSet>
      <dgm:spPr/>
    </dgm:pt>
    <dgm:pt modelId="{9B3940D9-F684-4B98-8620-18E465A5638E}" type="pres">
      <dgm:prSet presAssocID="{9B772E70-5CC9-4977-B5C8-68C6BF9479DC}" presName="spNode" presStyleCnt="0"/>
      <dgm:spPr/>
    </dgm:pt>
    <dgm:pt modelId="{A3795D6C-30A0-4D06-ACF4-9503B07603ED}" type="pres">
      <dgm:prSet presAssocID="{69852DC6-C373-48D3-A402-7BC5552F5B2F}" presName="sibTrans" presStyleLbl="sibTrans1D1" presStyleIdx="0" presStyleCnt="6"/>
      <dgm:spPr/>
    </dgm:pt>
    <dgm:pt modelId="{1F569FAD-A58E-4058-8B9C-03CF9E78F907}" type="pres">
      <dgm:prSet presAssocID="{D3C0E1A0-A31E-4C0B-BC7A-B9398973A6E0}" presName="node" presStyleLbl="node1" presStyleIdx="1" presStyleCnt="6" custScaleX="129428" custRadScaleRad="96410" custRadScaleInc="19662">
        <dgm:presLayoutVars>
          <dgm:bulletEnabled val="1"/>
        </dgm:presLayoutVars>
      </dgm:prSet>
      <dgm:spPr/>
    </dgm:pt>
    <dgm:pt modelId="{5C6F8FB1-2255-4996-9ADE-8041FF997FD7}" type="pres">
      <dgm:prSet presAssocID="{D3C0E1A0-A31E-4C0B-BC7A-B9398973A6E0}" presName="spNode" presStyleCnt="0"/>
      <dgm:spPr/>
    </dgm:pt>
    <dgm:pt modelId="{14757BB9-A9EE-420F-AEDB-F607B968B933}" type="pres">
      <dgm:prSet presAssocID="{4FB52E4B-53F1-4C1E-B2B0-9911FE7E3980}" presName="sibTrans" presStyleLbl="sibTrans1D1" presStyleIdx="1" presStyleCnt="6"/>
      <dgm:spPr/>
    </dgm:pt>
    <dgm:pt modelId="{76DC7A54-1206-43AB-ADCB-99E501201ED6}" type="pres">
      <dgm:prSet presAssocID="{7BE9A976-881B-439A-A55D-9F7FFAA6F06F}" presName="node" presStyleLbl="node1" presStyleIdx="2" presStyleCnt="6" custRadScaleRad="100665" custRadScaleInc="-46757">
        <dgm:presLayoutVars>
          <dgm:bulletEnabled val="1"/>
        </dgm:presLayoutVars>
      </dgm:prSet>
      <dgm:spPr/>
    </dgm:pt>
    <dgm:pt modelId="{B565A72A-B837-4AF6-B72D-7E7FC044D69A}" type="pres">
      <dgm:prSet presAssocID="{7BE9A976-881B-439A-A55D-9F7FFAA6F06F}" presName="spNode" presStyleCnt="0"/>
      <dgm:spPr/>
    </dgm:pt>
    <dgm:pt modelId="{2BA635B8-A77D-436C-BA0B-39545AF058D8}" type="pres">
      <dgm:prSet presAssocID="{A40B026D-9499-4C97-95E3-52B2E65096B4}" presName="sibTrans" presStyleLbl="sibTrans1D1" presStyleIdx="2" presStyleCnt="6"/>
      <dgm:spPr/>
    </dgm:pt>
    <dgm:pt modelId="{4748B8C7-8101-4801-BC0C-4C9D9F128589}" type="pres">
      <dgm:prSet presAssocID="{7CBAA1EB-CE4A-407B-A474-04D95A14DB8D}" presName="node" presStyleLbl="node1" presStyleIdx="3" presStyleCnt="6" custScaleX="138213" custRadScaleRad="100121" custRadScaleInc="-304">
        <dgm:presLayoutVars>
          <dgm:bulletEnabled val="1"/>
        </dgm:presLayoutVars>
      </dgm:prSet>
      <dgm:spPr/>
    </dgm:pt>
    <dgm:pt modelId="{70963AD3-DACC-46E0-B6B7-B67F6D711956}" type="pres">
      <dgm:prSet presAssocID="{7CBAA1EB-CE4A-407B-A474-04D95A14DB8D}" presName="spNode" presStyleCnt="0"/>
      <dgm:spPr/>
    </dgm:pt>
    <dgm:pt modelId="{0E757E08-6E3F-4A20-8377-5AEEBF0F55A9}" type="pres">
      <dgm:prSet presAssocID="{4E1DE1FD-75BD-4501-8366-B65FEC8B25C5}" presName="sibTrans" presStyleLbl="sibTrans1D1" presStyleIdx="3" presStyleCnt="6"/>
      <dgm:spPr/>
    </dgm:pt>
    <dgm:pt modelId="{A2749B58-D52A-4072-8193-AF760A00B3DC}" type="pres">
      <dgm:prSet presAssocID="{DABE0064-E725-473F-A0F1-1325A3339EB5}" presName="node" presStyleLbl="node1" presStyleIdx="4" presStyleCnt="6" custScaleX="122634" custScaleY="88875" custRadScaleRad="94735" custRadScaleInc="36929">
        <dgm:presLayoutVars>
          <dgm:bulletEnabled val="1"/>
        </dgm:presLayoutVars>
      </dgm:prSet>
      <dgm:spPr/>
    </dgm:pt>
    <dgm:pt modelId="{4AA5A264-D623-4A98-AFB6-BFBF5DE7C2DC}" type="pres">
      <dgm:prSet presAssocID="{DABE0064-E725-473F-A0F1-1325A3339EB5}" presName="spNode" presStyleCnt="0"/>
      <dgm:spPr/>
    </dgm:pt>
    <dgm:pt modelId="{2D1D1CBA-16F9-4291-8400-A8FC04AD0981}" type="pres">
      <dgm:prSet presAssocID="{8F1CDA67-CC20-443F-A127-36BAD1154B4B}" presName="sibTrans" presStyleLbl="sibTrans1D1" presStyleIdx="4" presStyleCnt="6"/>
      <dgm:spPr/>
    </dgm:pt>
    <dgm:pt modelId="{5FF8E833-6FD3-44D8-B86B-97793E8B5D6D}" type="pres">
      <dgm:prSet presAssocID="{46CF01DE-1FC6-4FDB-9060-098ED0F5A875}" presName="node" presStyleLbl="node1" presStyleIdx="5" presStyleCnt="6" custScaleX="128450" custScaleY="116387" custRadScaleRad="95130" custRadScaleInc="-27776">
        <dgm:presLayoutVars>
          <dgm:bulletEnabled val="1"/>
        </dgm:presLayoutVars>
      </dgm:prSet>
      <dgm:spPr/>
    </dgm:pt>
    <dgm:pt modelId="{39DC2A0F-F2DE-46CF-8F68-07C0FB00C967}" type="pres">
      <dgm:prSet presAssocID="{46CF01DE-1FC6-4FDB-9060-098ED0F5A875}" presName="spNode" presStyleCnt="0"/>
      <dgm:spPr/>
    </dgm:pt>
    <dgm:pt modelId="{C32961C2-106E-4EC8-B306-033180081324}" type="pres">
      <dgm:prSet presAssocID="{8F67AD6A-4827-44BE-9D9F-3E325F8B1377}" presName="sibTrans" presStyleLbl="sibTrans1D1" presStyleIdx="5" presStyleCnt="6"/>
      <dgm:spPr/>
    </dgm:pt>
  </dgm:ptLst>
  <dgm:cxnLst>
    <dgm:cxn modelId="{3617E207-FB15-4657-A9DB-03D372A42B7F}" srcId="{83034C3B-E71B-4A52-A8BE-B3B4FB4DD6AE}" destId="{DABE0064-E725-473F-A0F1-1325A3339EB5}" srcOrd="4" destOrd="0" parTransId="{123F9496-E80D-4079-A7F3-06EC79BA269C}" sibTransId="{8F1CDA67-CC20-443F-A127-36BAD1154B4B}"/>
    <dgm:cxn modelId="{79FEF20E-98C9-4FB5-A910-E8D17F861B43}" type="presOf" srcId="{46CF01DE-1FC6-4FDB-9060-098ED0F5A875}" destId="{5FF8E833-6FD3-44D8-B86B-97793E8B5D6D}" srcOrd="0" destOrd="0" presId="urn:microsoft.com/office/officeart/2005/8/layout/cycle6"/>
    <dgm:cxn modelId="{CD3F9433-9DB0-45DD-B98B-7463B7910B3C}" srcId="{83034C3B-E71B-4A52-A8BE-B3B4FB4DD6AE}" destId="{46CF01DE-1FC6-4FDB-9060-098ED0F5A875}" srcOrd="5" destOrd="0" parTransId="{D21E59A3-0599-4547-A1BD-344127D239A4}" sibTransId="{8F67AD6A-4827-44BE-9D9F-3E325F8B1377}"/>
    <dgm:cxn modelId="{35A46141-C531-4025-8FE3-2C2BF1DBFFFA}" srcId="{83034C3B-E71B-4A52-A8BE-B3B4FB4DD6AE}" destId="{9B772E70-5CC9-4977-B5C8-68C6BF9479DC}" srcOrd="0" destOrd="0" parTransId="{920A094C-8201-4409-9EF9-2B2CE102E83C}" sibTransId="{69852DC6-C373-48D3-A402-7BC5552F5B2F}"/>
    <dgm:cxn modelId="{361E894B-1769-48A2-BC6B-0612538C0BF2}" type="presOf" srcId="{9B772E70-5CC9-4977-B5C8-68C6BF9479DC}" destId="{C36CD2B6-736A-4A16-8568-823141BA9C68}" srcOrd="0" destOrd="0" presId="urn:microsoft.com/office/officeart/2005/8/layout/cycle6"/>
    <dgm:cxn modelId="{E7413070-39A3-4FA9-B332-AAD13CF2C461}" srcId="{83034C3B-E71B-4A52-A8BE-B3B4FB4DD6AE}" destId="{7BE9A976-881B-439A-A55D-9F7FFAA6F06F}" srcOrd="2" destOrd="0" parTransId="{FBF0B715-E4A4-4DD7-9255-8D45D77927DA}" sibTransId="{A40B026D-9499-4C97-95E3-52B2E65096B4}"/>
    <dgm:cxn modelId="{3FA29B50-D533-437A-B7E1-2C42FA480749}" type="presOf" srcId="{8F67AD6A-4827-44BE-9D9F-3E325F8B1377}" destId="{C32961C2-106E-4EC8-B306-033180081324}" srcOrd="0" destOrd="0" presId="urn:microsoft.com/office/officeart/2005/8/layout/cycle6"/>
    <dgm:cxn modelId="{645FBA51-197E-4E76-B79D-AC21EFF804E5}" type="presOf" srcId="{4FB52E4B-53F1-4C1E-B2B0-9911FE7E3980}" destId="{14757BB9-A9EE-420F-AEDB-F607B968B933}" srcOrd="0" destOrd="0" presId="urn:microsoft.com/office/officeart/2005/8/layout/cycle6"/>
    <dgm:cxn modelId="{F2053074-AD50-4E42-9A9C-2580B617E9E0}" type="presOf" srcId="{8F1CDA67-CC20-443F-A127-36BAD1154B4B}" destId="{2D1D1CBA-16F9-4291-8400-A8FC04AD0981}" srcOrd="0" destOrd="0" presId="urn:microsoft.com/office/officeart/2005/8/layout/cycle6"/>
    <dgm:cxn modelId="{1C773781-982F-40CB-AE53-A0FDCA55E54B}" type="presOf" srcId="{69852DC6-C373-48D3-A402-7BC5552F5B2F}" destId="{A3795D6C-30A0-4D06-ACF4-9503B07603ED}" srcOrd="0" destOrd="0" presId="urn:microsoft.com/office/officeart/2005/8/layout/cycle6"/>
    <dgm:cxn modelId="{85EA1D84-2004-4FB3-BA8D-32A9AFB01979}" type="presOf" srcId="{7CBAA1EB-CE4A-407B-A474-04D95A14DB8D}" destId="{4748B8C7-8101-4801-BC0C-4C9D9F128589}" srcOrd="0" destOrd="0" presId="urn:microsoft.com/office/officeart/2005/8/layout/cycle6"/>
    <dgm:cxn modelId="{89C7E1B1-0953-4331-8D59-99F7256F18DB}" type="presOf" srcId="{DABE0064-E725-473F-A0F1-1325A3339EB5}" destId="{A2749B58-D52A-4072-8193-AF760A00B3DC}" srcOrd="0" destOrd="0" presId="urn:microsoft.com/office/officeart/2005/8/layout/cycle6"/>
    <dgm:cxn modelId="{93B2D2B9-050F-46E3-9D2A-0A1D4934D81D}" srcId="{83034C3B-E71B-4A52-A8BE-B3B4FB4DD6AE}" destId="{D3C0E1A0-A31E-4C0B-BC7A-B9398973A6E0}" srcOrd="1" destOrd="0" parTransId="{B55DF0E5-C6B1-4EC9-BC10-3DF8E0920DEA}" sibTransId="{4FB52E4B-53F1-4C1E-B2B0-9911FE7E3980}"/>
    <dgm:cxn modelId="{34399BC4-90AC-48B3-B5F1-0378E1235E69}" type="presOf" srcId="{83034C3B-E71B-4A52-A8BE-B3B4FB4DD6AE}" destId="{47703308-DCFF-4148-99F1-5E91E91A390B}" srcOrd="0" destOrd="0" presId="urn:microsoft.com/office/officeart/2005/8/layout/cycle6"/>
    <dgm:cxn modelId="{EC40FBD4-E933-4EE1-BFFA-794C4FA20878}" type="presOf" srcId="{A40B026D-9499-4C97-95E3-52B2E65096B4}" destId="{2BA635B8-A77D-436C-BA0B-39545AF058D8}" srcOrd="0" destOrd="0" presId="urn:microsoft.com/office/officeart/2005/8/layout/cycle6"/>
    <dgm:cxn modelId="{14AE33D6-06E9-4C4B-B5C0-CFD4951CD1B4}" srcId="{83034C3B-E71B-4A52-A8BE-B3B4FB4DD6AE}" destId="{7CBAA1EB-CE4A-407B-A474-04D95A14DB8D}" srcOrd="3" destOrd="0" parTransId="{7874BB8F-B166-4566-8F29-8718353B89FB}" sibTransId="{4E1DE1FD-75BD-4501-8366-B65FEC8B25C5}"/>
    <dgm:cxn modelId="{556088F0-DF53-4315-97AB-FD04C41D7BFD}" type="presOf" srcId="{4E1DE1FD-75BD-4501-8366-B65FEC8B25C5}" destId="{0E757E08-6E3F-4A20-8377-5AEEBF0F55A9}" srcOrd="0" destOrd="0" presId="urn:microsoft.com/office/officeart/2005/8/layout/cycle6"/>
    <dgm:cxn modelId="{5082D9F3-DDFF-418C-BB88-0841AF42801C}" type="presOf" srcId="{D3C0E1A0-A31E-4C0B-BC7A-B9398973A6E0}" destId="{1F569FAD-A58E-4058-8B9C-03CF9E78F907}" srcOrd="0" destOrd="0" presId="urn:microsoft.com/office/officeart/2005/8/layout/cycle6"/>
    <dgm:cxn modelId="{585DA8F4-BB5B-4FD2-829D-0C612C7FEA55}" type="presOf" srcId="{7BE9A976-881B-439A-A55D-9F7FFAA6F06F}" destId="{76DC7A54-1206-43AB-ADCB-99E501201ED6}" srcOrd="0" destOrd="0" presId="urn:microsoft.com/office/officeart/2005/8/layout/cycle6"/>
    <dgm:cxn modelId="{D86C6E6E-0098-4370-A675-612155AA9624}" type="presParOf" srcId="{47703308-DCFF-4148-99F1-5E91E91A390B}" destId="{C36CD2B6-736A-4A16-8568-823141BA9C68}" srcOrd="0" destOrd="0" presId="urn:microsoft.com/office/officeart/2005/8/layout/cycle6"/>
    <dgm:cxn modelId="{2EBECE0F-EFF7-40FC-A450-FCADC4ADB2DE}" type="presParOf" srcId="{47703308-DCFF-4148-99F1-5E91E91A390B}" destId="{9B3940D9-F684-4B98-8620-18E465A5638E}" srcOrd="1" destOrd="0" presId="urn:microsoft.com/office/officeart/2005/8/layout/cycle6"/>
    <dgm:cxn modelId="{159510DC-32F1-4543-AE4F-76EE4C33F726}" type="presParOf" srcId="{47703308-DCFF-4148-99F1-5E91E91A390B}" destId="{A3795D6C-30A0-4D06-ACF4-9503B07603ED}" srcOrd="2" destOrd="0" presId="urn:microsoft.com/office/officeart/2005/8/layout/cycle6"/>
    <dgm:cxn modelId="{170B9BC7-C8A0-4E40-8386-67B475409E8D}" type="presParOf" srcId="{47703308-DCFF-4148-99F1-5E91E91A390B}" destId="{1F569FAD-A58E-4058-8B9C-03CF9E78F907}" srcOrd="3" destOrd="0" presId="urn:microsoft.com/office/officeart/2005/8/layout/cycle6"/>
    <dgm:cxn modelId="{1B78F988-A0AC-4954-9CE4-DA84A1A15F12}" type="presParOf" srcId="{47703308-DCFF-4148-99F1-5E91E91A390B}" destId="{5C6F8FB1-2255-4996-9ADE-8041FF997FD7}" srcOrd="4" destOrd="0" presId="urn:microsoft.com/office/officeart/2005/8/layout/cycle6"/>
    <dgm:cxn modelId="{65EE7903-D38D-46C3-BAF0-78710B695CED}" type="presParOf" srcId="{47703308-DCFF-4148-99F1-5E91E91A390B}" destId="{14757BB9-A9EE-420F-AEDB-F607B968B933}" srcOrd="5" destOrd="0" presId="urn:microsoft.com/office/officeart/2005/8/layout/cycle6"/>
    <dgm:cxn modelId="{1A543F2D-ECAF-4E28-B1E6-AC301BCBDC3F}" type="presParOf" srcId="{47703308-DCFF-4148-99F1-5E91E91A390B}" destId="{76DC7A54-1206-43AB-ADCB-99E501201ED6}" srcOrd="6" destOrd="0" presId="urn:microsoft.com/office/officeart/2005/8/layout/cycle6"/>
    <dgm:cxn modelId="{E8217BA3-060A-461D-A12F-15E2EA27163A}" type="presParOf" srcId="{47703308-DCFF-4148-99F1-5E91E91A390B}" destId="{B565A72A-B837-4AF6-B72D-7E7FC044D69A}" srcOrd="7" destOrd="0" presId="urn:microsoft.com/office/officeart/2005/8/layout/cycle6"/>
    <dgm:cxn modelId="{D398B51C-FB42-4AA3-9630-4922E009969A}" type="presParOf" srcId="{47703308-DCFF-4148-99F1-5E91E91A390B}" destId="{2BA635B8-A77D-436C-BA0B-39545AF058D8}" srcOrd="8" destOrd="0" presId="urn:microsoft.com/office/officeart/2005/8/layout/cycle6"/>
    <dgm:cxn modelId="{B77CAC8E-1F3B-40BB-83EA-90AB624F4AC0}" type="presParOf" srcId="{47703308-DCFF-4148-99F1-5E91E91A390B}" destId="{4748B8C7-8101-4801-BC0C-4C9D9F128589}" srcOrd="9" destOrd="0" presId="urn:microsoft.com/office/officeart/2005/8/layout/cycle6"/>
    <dgm:cxn modelId="{0DED7F6A-DD38-451B-8BD7-A87E2BAE2C38}" type="presParOf" srcId="{47703308-DCFF-4148-99F1-5E91E91A390B}" destId="{70963AD3-DACC-46E0-B6B7-B67F6D711956}" srcOrd="10" destOrd="0" presId="urn:microsoft.com/office/officeart/2005/8/layout/cycle6"/>
    <dgm:cxn modelId="{2BD5F6F1-2899-4C45-9998-5DFEDE75AD08}" type="presParOf" srcId="{47703308-DCFF-4148-99F1-5E91E91A390B}" destId="{0E757E08-6E3F-4A20-8377-5AEEBF0F55A9}" srcOrd="11" destOrd="0" presId="urn:microsoft.com/office/officeart/2005/8/layout/cycle6"/>
    <dgm:cxn modelId="{7CDA4A06-75C3-4F64-945B-17FA43247DC3}" type="presParOf" srcId="{47703308-DCFF-4148-99F1-5E91E91A390B}" destId="{A2749B58-D52A-4072-8193-AF760A00B3DC}" srcOrd="12" destOrd="0" presId="urn:microsoft.com/office/officeart/2005/8/layout/cycle6"/>
    <dgm:cxn modelId="{D0EF92A2-7016-4290-AF19-B3130FB36E70}" type="presParOf" srcId="{47703308-DCFF-4148-99F1-5E91E91A390B}" destId="{4AA5A264-D623-4A98-AFB6-BFBF5DE7C2DC}" srcOrd="13" destOrd="0" presId="urn:microsoft.com/office/officeart/2005/8/layout/cycle6"/>
    <dgm:cxn modelId="{8584887C-1836-4E6D-ADAE-4D7AFB29A237}" type="presParOf" srcId="{47703308-DCFF-4148-99F1-5E91E91A390B}" destId="{2D1D1CBA-16F9-4291-8400-A8FC04AD0981}" srcOrd="14" destOrd="0" presId="urn:microsoft.com/office/officeart/2005/8/layout/cycle6"/>
    <dgm:cxn modelId="{B264B0BD-D43C-4B5B-A548-B731A3AAFABE}" type="presParOf" srcId="{47703308-DCFF-4148-99F1-5E91E91A390B}" destId="{5FF8E833-6FD3-44D8-B86B-97793E8B5D6D}" srcOrd="15" destOrd="0" presId="urn:microsoft.com/office/officeart/2005/8/layout/cycle6"/>
    <dgm:cxn modelId="{A9ED3844-F782-4D96-930C-80E0BE97B5BD}" type="presParOf" srcId="{47703308-DCFF-4148-99F1-5E91E91A390B}" destId="{39DC2A0F-F2DE-46CF-8F68-07C0FB00C967}" srcOrd="16" destOrd="0" presId="urn:microsoft.com/office/officeart/2005/8/layout/cycle6"/>
    <dgm:cxn modelId="{49EE914B-FE6E-4EDE-92EB-AC5A31122883}" type="presParOf" srcId="{47703308-DCFF-4148-99F1-5E91E91A390B}" destId="{C32961C2-106E-4EC8-B306-033180081324}"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0887F-D9DC-4A0E-A082-2845B67584D6}">
      <dsp:nvSpPr>
        <dsp:cNvPr id="0" name=""/>
        <dsp:cNvSpPr/>
      </dsp:nvSpPr>
      <dsp:spPr>
        <a:xfrm>
          <a:off x="0" y="515554"/>
          <a:ext cx="8049275" cy="138612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3" tIns="291592" rIns="624713"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Intensive Skill Training in Applied Behavior Analysis for Teams Supporting Students with Autism (“Boot Camp”)</a:t>
          </a:r>
        </a:p>
        <a:p>
          <a:pPr marL="57150" lvl="1" indent="-57150" algn="l" defTabSz="488950">
            <a:lnSpc>
              <a:spcPct val="90000"/>
            </a:lnSpc>
            <a:spcBef>
              <a:spcPct val="0"/>
            </a:spcBef>
            <a:spcAft>
              <a:spcPct val="15000"/>
            </a:spcAft>
            <a:buChar char="•"/>
          </a:pPr>
          <a:r>
            <a:rPr lang="en-US" sz="1100" kern="1200"/>
            <a:t>Intermediate and Advanced Verbal Programs for Students with Autism (“Advanced Training”)</a:t>
          </a:r>
        </a:p>
        <a:p>
          <a:pPr marL="57150" lvl="1" indent="-57150" algn="l" defTabSz="488950">
            <a:lnSpc>
              <a:spcPct val="90000"/>
            </a:lnSpc>
            <a:spcBef>
              <a:spcPct val="0"/>
            </a:spcBef>
            <a:spcAft>
              <a:spcPct val="15000"/>
            </a:spcAft>
            <a:buChar char="•"/>
          </a:pPr>
          <a:r>
            <a:rPr lang="en-US" sz="1100" kern="1200" dirty="0"/>
            <a:t>Establishing Basic Skill Sets for Students with Autism Spectrum Disorders (“Early Learner Training”)</a:t>
          </a:r>
        </a:p>
        <a:p>
          <a:pPr marL="57150" lvl="1" indent="-57150" algn="l" defTabSz="488950">
            <a:lnSpc>
              <a:spcPct val="90000"/>
            </a:lnSpc>
            <a:spcBef>
              <a:spcPct val="0"/>
            </a:spcBef>
            <a:spcAft>
              <a:spcPct val="15000"/>
            </a:spcAft>
            <a:buChar char="•"/>
          </a:pPr>
          <a:endParaRPr lang="en-US" sz="1100" kern="1200" dirty="0"/>
        </a:p>
      </dsp:txBody>
      <dsp:txXfrm>
        <a:off x="0" y="515554"/>
        <a:ext cx="8049275" cy="1386127"/>
      </dsp:txXfrm>
    </dsp:sp>
    <dsp:sp modelId="{46F3BB13-8F19-4042-8CA3-18EEB4E3FA87}">
      <dsp:nvSpPr>
        <dsp:cNvPr id="0" name=""/>
        <dsp:cNvSpPr/>
      </dsp:nvSpPr>
      <dsp:spPr>
        <a:xfrm>
          <a:off x="492985" y="15940"/>
          <a:ext cx="5442468" cy="6743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lumMod val="25000"/>
                </a:schemeClr>
              </a:solidFill>
            </a:rPr>
            <a:t>Competency-Based Intensive Skill Trainings</a:t>
          </a:r>
          <a:endParaRPr lang="en-US" sz="1600" kern="1200" dirty="0"/>
        </a:p>
      </dsp:txBody>
      <dsp:txXfrm>
        <a:off x="525905" y="48860"/>
        <a:ext cx="5376628" cy="608538"/>
      </dsp:txXfrm>
    </dsp:sp>
    <dsp:sp modelId="{259B32D0-DACA-47B9-9536-B3CC86659926}">
      <dsp:nvSpPr>
        <dsp:cNvPr id="0" name=""/>
        <dsp:cNvSpPr/>
      </dsp:nvSpPr>
      <dsp:spPr>
        <a:xfrm>
          <a:off x="0" y="2263823"/>
          <a:ext cx="8049275" cy="7671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3" tIns="291592" rIns="624713" bIns="64008" numCol="1" spcCol="1270" anchor="t" anchorCtr="0">
          <a:noAutofit/>
        </a:bodyPr>
        <a:lstStyle/>
        <a:p>
          <a:pPr marL="57150" lvl="1" indent="-57150" algn="l" defTabSz="400050">
            <a:lnSpc>
              <a:spcPct val="90000"/>
            </a:lnSpc>
            <a:spcBef>
              <a:spcPct val="0"/>
            </a:spcBef>
            <a:spcAft>
              <a:spcPct val="15000"/>
            </a:spcAft>
            <a:buChar char="•"/>
          </a:pPr>
          <a:r>
            <a:rPr lang="en-US" sz="900" b="1" kern="1200" dirty="0"/>
            <a:t>Online resources </a:t>
          </a:r>
          <a:r>
            <a:rPr lang="en-US" sz="900" b="1" kern="1200" dirty="0">
              <a:hlinkClick xmlns:r="http://schemas.openxmlformats.org/officeDocument/2006/relationships" r:id="rId1"/>
            </a:rPr>
            <a:t>https://www.pattan.net/Disabilities/Autism</a:t>
          </a:r>
          <a:endParaRPr lang="en-US" sz="900" kern="1200" dirty="0"/>
        </a:p>
        <a:p>
          <a:pPr marL="57150" lvl="1" indent="-57150" algn="l" defTabSz="400050">
            <a:lnSpc>
              <a:spcPct val="90000"/>
            </a:lnSpc>
            <a:spcBef>
              <a:spcPct val="0"/>
            </a:spcBef>
            <a:spcAft>
              <a:spcPct val="15000"/>
            </a:spcAft>
            <a:buChar char="•"/>
          </a:pPr>
          <a:r>
            <a:rPr lang="en-US" sz="900" b="1" kern="1200" dirty="0"/>
            <a:t>Resource file:  </a:t>
          </a:r>
          <a:r>
            <a:rPr lang="en-US" altLang="en-US" sz="900" b="1" u="sng" kern="1200" dirty="0">
              <a:solidFill>
                <a:srgbClr val="0000FF"/>
              </a:solidFill>
              <a:latin typeface="Calibri" panose="020F0502020204030204" pitchFamily="34" charset="0"/>
              <a:cs typeface="Calibri" panose="020F0502020204030204" pitchFamily="34" charset="0"/>
              <a:hlinkClick xmlns:r="http://schemas.openxmlformats.org/officeDocument/2006/relationships" r:id="rId2"/>
            </a:rPr>
            <a:t>https://tinyurl.com/PAIResources</a:t>
          </a:r>
          <a:endParaRPr lang="en-US" sz="900" b="1" kern="1200" dirty="0"/>
        </a:p>
        <a:p>
          <a:pPr marL="57150" lvl="1" indent="-57150" algn="l" defTabSz="400050">
            <a:lnSpc>
              <a:spcPct val="90000"/>
            </a:lnSpc>
            <a:spcBef>
              <a:spcPct val="0"/>
            </a:spcBef>
            <a:spcAft>
              <a:spcPct val="15000"/>
            </a:spcAft>
            <a:buChar char="•"/>
          </a:pPr>
          <a:r>
            <a:rPr lang="en-US" sz="900" b="1" kern="1200" dirty="0"/>
            <a:t>Mand manual </a:t>
          </a:r>
          <a:r>
            <a:rPr lang="en-US" sz="900" b="1" kern="1200" dirty="0">
              <a:hlinkClick xmlns:r="http://schemas.openxmlformats.org/officeDocument/2006/relationships" r:id="rId3"/>
            </a:rPr>
            <a:t>http://www.pattan.net/category/Educational%20Initiatives/Autism/page/Interactive_mand_training_manual.html</a:t>
          </a:r>
          <a:endParaRPr lang="en-US" sz="900" b="1" kern="1200" dirty="0"/>
        </a:p>
      </dsp:txBody>
      <dsp:txXfrm>
        <a:off x="0" y="2263823"/>
        <a:ext cx="8049275" cy="767178"/>
      </dsp:txXfrm>
    </dsp:sp>
    <dsp:sp modelId="{844E14B7-831F-41BE-8E60-2890C21E52D7}">
      <dsp:nvSpPr>
        <dsp:cNvPr id="0" name=""/>
        <dsp:cNvSpPr/>
      </dsp:nvSpPr>
      <dsp:spPr>
        <a:xfrm>
          <a:off x="474681" y="1438238"/>
          <a:ext cx="5468274" cy="9564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1">
                  <a:lumMod val="25000"/>
                </a:schemeClr>
              </a:solidFill>
            </a:rPr>
            <a:t>Videos and Manuals</a:t>
          </a:r>
          <a:endParaRPr lang="en-US" sz="1400" kern="1200" dirty="0"/>
        </a:p>
      </dsp:txBody>
      <dsp:txXfrm>
        <a:off x="521373" y="1484930"/>
        <a:ext cx="5374890" cy="863111"/>
      </dsp:txXfrm>
    </dsp:sp>
    <dsp:sp modelId="{9A9D7B83-BB25-487F-B547-2BE4BC1B8150}">
      <dsp:nvSpPr>
        <dsp:cNvPr id="0" name=""/>
        <dsp:cNvSpPr/>
      </dsp:nvSpPr>
      <dsp:spPr>
        <a:xfrm>
          <a:off x="0" y="3706125"/>
          <a:ext cx="8049275" cy="1143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3" tIns="291592" rIns="624713"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National Autism Conference (in conjunction with Penn State University)  </a:t>
          </a:r>
          <a:r>
            <a:rPr lang="en-US" sz="1000" b="1" kern="1200" dirty="0">
              <a:hlinkClick xmlns:r="http://schemas.openxmlformats.org/officeDocument/2006/relationships" r:id="rId4"/>
            </a:rPr>
            <a:t>http://autism.outreach.psu.edu/</a:t>
          </a:r>
          <a:endParaRPr lang="en-US" sz="1000" kern="1200" dirty="0"/>
        </a:p>
      </dsp:txBody>
      <dsp:txXfrm>
        <a:off x="0" y="3706125"/>
        <a:ext cx="8049275" cy="1143450"/>
      </dsp:txXfrm>
    </dsp:sp>
    <dsp:sp modelId="{C7705FA6-2A21-4C4B-BEA4-E827E32A45DE}">
      <dsp:nvSpPr>
        <dsp:cNvPr id="0" name=""/>
        <dsp:cNvSpPr/>
      </dsp:nvSpPr>
      <dsp:spPr>
        <a:xfrm>
          <a:off x="568250" y="3086209"/>
          <a:ext cx="5499264" cy="733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1">
                  <a:lumMod val="25000"/>
                </a:schemeClr>
              </a:solidFill>
            </a:rPr>
            <a:t>Access to Developments in Field of Autism/ABA</a:t>
          </a:r>
          <a:endParaRPr lang="en-US" sz="1400" kern="1200" dirty="0"/>
        </a:p>
      </dsp:txBody>
      <dsp:txXfrm>
        <a:off x="604043" y="3122002"/>
        <a:ext cx="5427678" cy="661644"/>
      </dsp:txXfrm>
    </dsp:sp>
    <dsp:sp modelId="{14984FE1-D86C-4AE3-A4D6-9C34315CB532}">
      <dsp:nvSpPr>
        <dsp:cNvPr id="0" name=""/>
        <dsp:cNvSpPr/>
      </dsp:nvSpPr>
      <dsp:spPr>
        <a:xfrm>
          <a:off x="0" y="4904826"/>
          <a:ext cx="8049275" cy="10211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3" tIns="291592" rIns="624713" bIns="78232" numCol="1" spcCol="1270" anchor="t" anchorCtr="0">
          <a:noAutofit/>
        </a:bodyPr>
        <a:lstStyle/>
        <a:p>
          <a:pPr marL="57150" lvl="1" indent="-57150" algn="l" defTabSz="466725">
            <a:lnSpc>
              <a:spcPct val="90000"/>
            </a:lnSpc>
            <a:spcBef>
              <a:spcPct val="0"/>
            </a:spcBef>
            <a:spcAft>
              <a:spcPct val="15000"/>
            </a:spcAft>
            <a:buChar char="•"/>
          </a:pPr>
          <a:r>
            <a:rPr lang="en-US" sz="1050" b="1" kern="1200" dirty="0"/>
            <a:t>Guides consultation and local training </a:t>
          </a:r>
          <a:endParaRPr lang="en-US" sz="1050" kern="1200" dirty="0"/>
        </a:p>
        <a:p>
          <a:pPr marL="57150" lvl="1" indent="-57150" algn="l" defTabSz="466725">
            <a:lnSpc>
              <a:spcPct val="90000"/>
            </a:lnSpc>
            <a:spcBef>
              <a:spcPct val="0"/>
            </a:spcBef>
            <a:spcAft>
              <a:spcPct val="15000"/>
            </a:spcAft>
            <a:buChar char="•"/>
          </a:pPr>
          <a:r>
            <a:rPr lang="en-US" sz="1050" b="1" kern="1200"/>
            <a:t>Allows assessment of consultation effectiveness</a:t>
          </a:r>
          <a:endParaRPr lang="en-US" sz="1050" b="1" kern="1200" dirty="0"/>
        </a:p>
      </dsp:txBody>
      <dsp:txXfrm>
        <a:off x="0" y="4904826"/>
        <a:ext cx="8049275" cy="1021153"/>
      </dsp:txXfrm>
    </dsp:sp>
    <dsp:sp modelId="{5A3AB662-E3DB-4407-974D-CB721CE63100}">
      <dsp:nvSpPr>
        <dsp:cNvPr id="0" name=""/>
        <dsp:cNvSpPr/>
      </dsp:nvSpPr>
      <dsp:spPr>
        <a:xfrm>
          <a:off x="582622" y="4262854"/>
          <a:ext cx="5523662" cy="8018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1">
                  <a:lumMod val="25000"/>
                </a:schemeClr>
              </a:solidFill>
            </a:rPr>
            <a:t>Site Review</a:t>
          </a:r>
        </a:p>
      </dsp:txBody>
      <dsp:txXfrm>
        <a:off x="621767" y="4301999"/>
        <a:ext cx="5445372" cy="723599"/>
      </dsp:txXfrm>
    </dsp:sp>
    <dsp:sp modelId="{8130FBA8-FC07-4D2A-AF5E-784871F89C79}">
      <dsp:nvSpPr>
        <dsp:cNvPr id="0" name=""/>
        <dsp:cNvSpPr/>
      </dsp:nvSpPr>
      <dsp:spPr>
        <a:xfrm>
          <a:off x="0" y="5868191"/>
          <a:ext cx="8049275" cy="9136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713" tIns="291592" rIns="624713"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a:t>Modeling and  practice with performance feedback</a:t>
          </a:r>
          <a:endParaRPr lang="en-US" sz="1000" kern="1200"/>
        </a:p>
        <a:p>
          <a:pPr marL="57150" lvl="1" indent="-57150" algn="l" defTabSz="444500">
            <a:lnSpc>
              <a:spcPct val="90000"/>
            </a:lnSpc>
            <a:spcBef>
              <a:spcPct val="0"/>
            </a:spcBef>
            <a:spcAft>
              <a:spcPct val="15000"/>
            </a:spcAft>
            <a:buChar char="•"/>
          </a:pPr>
          <a:r>
            <a:rPr lang="en-US" sz="1000" b="1" kern="1200" dirty="0"/>
            <a:t>Consultation notes </a:t>
          </a:r>
        </a:p>
        <a:p>
          <a:pPr marL="57150" lvl="1" indent="-57150" algn="l" defTabSz="444500">
            <a:lnSpc>
              <a:spcPct val="90000"/>
            </a:lnSpc>
            <a:spcBef>
              <a:spcPct val="0"/>
            </a:spcBef>
            <a:spcAft>
              <a:spcPct val="15000"/>
            </a:spcAft>
            <a:buChar char="•"/>
          </a:pPr>
          <a:r>
            <a:rPr lang="en-US" sz="1000" b="1" kern="1200" dirty="0"/>
            <a:t>Treatment Fidelity</a:t>
          </a:r>
        </a:p>
      </dsp:txBody>
      <dsp:txXfrm>
        <a:off x="0" y="5868191"/>
        <a:ext cx="8049275" cy="913608"/>
      </dsp:txXfrm>
    </dsp:sp>
    <dsp:sp modelId="{95D75F8D-C7A9-446B-9CEF-642004826B25}">
      <dsp:nvSpPr>
        <dsp:cNvPr id="0" name=""/>
        <dsp:cNvSpPr/>
      </dsp:nvSpPr>
      <dsp:spPr>
        <a:xfrm>
          <a:off x="598608" y="5552923"/>
          <a:ext cx="5634492" cy="5643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970" tIns="0" rIns="212970" bIns="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accent1">
                  <a:lumMod val="25000"/>
                </a:schemeClr>
              </a:solidFill>
            </a:rPr>
            <a:t>On site focused consultation (Average 1-2 per month)</a:t>
          </a:r>
        </a:p>
      </dsp:txBody>
      <dsp:txXfrm>
        <a:off x="626155" y="5580470"/>
        <a:ext cx="5579398" cy="509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CD2B6-736A-4A16-8568-823141BA9C68}">
      <dsp:nvSpPr>
        <dsp:cNvPr id="0" name=""/>
        <dsp:cNvSpPr/>
      </dsp:nvSpPr>
      <dsp:spPr>
        <a:xfrm>
          <a:off x="2850991" y="17108"/>
          <a:ext cx="2037124" cy="850568"/>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Century Gothic"/>
              <a:ea typeface="+mn-ea"/>
              <a:cs typeface="+mn-cs"/>
            </a:rPr>
            <a:t>Assessments </a:t>
          </a:r>
        </a:p>
      </dsp:txBody>
      <dsp:txXfrm>
        <a:off x="2892512" y="58629"/>
        <a:ext cx="1954082" cy="767526"/>
      </dsp:txXfrm>
    </dsp:sp>
    <dsp:sp modelId="{A3795D6C-30A0-4D06-ACF4-9503B07603ED}">
      <dsp:nvSpPr>
        <dsp:cNvPr id="0" name=""/>
        <dsp:cNvSpPr/>
      </dsp:nvSpPr>
      <dsp:spPr>
        <a:xfrm>
          <a:off x="1704893" y="338495"/>
          <a:ext cx="4005152" cy="4005152"/>
        </a:xfrm>
        <a:custGeom>
          <a:avLst/>
          <a:gdLst/>
          <a:ahLst/>
          <a:cxnLst/>
          <a:rect l="0" t="0" r="0" b="0"/>
          <a:pathLst>
            <a:path>
              <a:moveTo>
                <a:pt x="3185530" y="387960"/>
              </a:moveTo>
              <a:arcTo wR="2001320" hR="2001320" stAng="18376726" swAng="1032223"/>
            </a:path>
          </a:pathLst>
        </a:custGeom>
        <a:noFill/>
        <a:ln w="9525" cap="flat" cmpd="sng" algn="ctr">
          <a:solidFill>
            <a:srgbClr val="00768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F569FAD-A58E-4058-8B9C-03CF9E78F907}">
      <dsp:nvSpPr>
        <dsp:cNvPr id="0" name=""/>
        <dsp:cNvSpPr/>
      </dsp:nvSpPr>
      <dsp:spPr>
        <a:xfrm>
          <a:off x="4757014" y="1154300"/>
          <a:ext cx="1693652" cy="850568"/>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FFFFFF"/>
              </a:solidFill>
              <a:latin typeface="Century Gothic"/>
              <a:ea typeface="+mn-ea"/>
              <a:cs typeface="+mn-cs"/>
            </a:rPr>
            <a:t>Program/ Target Selection</a:t>
          </a:r>
          <a:endParaRPr lang="en-US" sz="1100" b="1" kern="1200" dirty="0">
            <a:solidFill>
              <a:srgbClr val="FFFFFF"/>
            </a:solidFill>
            <a:latin typeface="Century Gothic"/>
            <a:ea typeface="+mn-ea"/>
            <a:cs typeface="+mn-cs"/>
          </a:endParaRPr>
        </a:p>
      </dsp:txBody>
      <dsp:txXfrm>
        <a:off x="4798535" y="1195821"/>
        <a:ext cx="1610610" cy="767526"/>
      </dsp:txXfrm>
    </dsp:sp>
    <dsp:sp modelId="{14757BB9-A9EE-420F-AEDB-F607B968B933}">
      <dsp:nvSpPr>
        <dsp:cNvPr id="0" name=""/>
        <dsp:cNvSpPr/>
      </dsp:nvSpPr>
      <dsp:spPr>
        <a:xfrm>
          <a:off x="1860521" y="663682"/>
          <a:ext cx="4005152" cy="4005152"/>
        </a:xfrm>
        <a:custGeom>
          <a:avLst/>
          <a:gdLst/>
          <a:ahLst/>
          <a:cxnLst/>
          <a:rect l="0" t="0" r="0" b="0"/>
          <a:pathLst>
            <a:path>
              <a:moveTo>
                <a:pt x="3892674" y="1347053"/>
              </a:moveTo>
              <a:arcTo wR="2001320" hR="2001320" stAng="20455093" swAng="1214379"/>
            </a:path>
          </a:pathLst>
        </a:custGeom>
        <a:noFill/>
        <a:ln w="9525" cap="flat" cmpd="sng" algn="ctr">
          <a:solidFill>
            <a:srgbClr val="00768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76DC7A54-1206-43AB-ADCB-99E501201ED6}">
      <dsp:nvSpPr>
        <dsp:cNvPr id="0" name=""/>
        <dsp:cNvSpPr/>
      </dsp:nvSpPr>
      <dsp:spPr>
        <a:xfrm>
          <a:off x="5101663" y="2713578"/>
          <a:ext cx="1308566" cy="850568"/>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FFFFFF"/>
              </a:solidFill>
              <a:latin typeface="Century Gothic"/>
              <a:ea typeface="+mn-ea"/>
              <a:cs typeface="+mn-cs"/>
            </a:rPr>
            <a:t>Teaching Procedures</a:t>
          </a:r>
          <a:endParaRPr lang="en-US" sz="1400" b="1" kern="1200" dirty="0">
            <a:solidFill>
              <a:srgbClr val="FFFFFF"/>
            </a:solidFill>
            <a:latin typeface="Century Gothic"/>
            <a:ea typeface="+mn-ea"/>
            <a:cs typeface="+mn-cs"/>
          </a:endParaRPr>
        </a:p>
      </dsp:txBody>
      <dsp:txXfrm>
        <a:off x="5143184" y="2755099"/>
        <a:ext cx="1225524" cy="767526"/>
      </dsp:txXfrm>
    </dsp:sp>
    <dsp:sp modelId="{2BA635B8-A77D-436C-BA0B-39545AF058D8}">
      <dsp:nvSpPr>
        <dsp:cNvPr id="0" name=""/>
        <dsp:cNvSpPr/>
      </dsp:nvSpPr>
      <dsp:spPr>
        <a:xfrm>
          <a:off x="1891533" y="413301"/>
          <a:ext cx="4005152" cy="4005152"/>
        </a:xfrm>
        <a:custGeom>
          <a:avLst/>
          <a:gdLst/>
          <a:ahLst/>
          <a:cxnLst/>
          <a:rect l="0" t="0" r="0" b="0"/>
          <a:pathLst>
            <a:path>
              <a:moveTo>
                <a:pt x="3637410" y="3153922"/>
              </a:moveTo>
              <a:arcTo wR="2001320" hR="2001320" stAng="2109849" swAng="1702169"/>
            </a:path>
          </a:pathLst>
        </a:custGeom>
        <a:noFill/>
        <a:ln w="9525" cap="flat" cmpd="sng" algn="ctr">
          <a:solidFill>
            <a:srgbClr val="00768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748B8C7-8101-4801-BC0C-4C9D9F128589}">
      <dsp:nvSpPr>
        <dsp:cNvPr id="0" name=""/>
        <dsp:cNvSpPr/>
      </dsp:nvSpPr>
      <dsp:spPr>
        <a:xfrm>
          <a:off x="2967376" y="4005406"/>
          <a:ext cx="1808609" cy="850568"/>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FFFFFF"/>
              </a:solidFill>
              <a:latin typeface="Century Gothic"/>
              <a:ea typeface="+mn-ea"/>
              <a:cs typeface="+mn-cs"/>
            </a:rPr>
            <a:t>Organization</a:t>
          </a:r>
        </a:p>
        <a:p>
          <a:pPr marL="0" lvl="0" indent="0" algn="ctr" defTabSz="622300">
            <a:lnSpc>
              <a:spcPct val="90000"/>
            </a:lnSpc>
            <a:spcBef>
              <a:spcPct val="0"/>
            </a:spcBef>
            <a:spcAft>
              <a:spcPct val="35000"/>
            </a:spcAft>
            <a:buNone/>
          </a:pPr>
          <a:r>
            <a:rPr lang="en-US" sz="1200" b="1" kern="1200">
              <a:solidFill>
                <a:srgbClr val="FFFFFF"/>
              </a:solidFill>
              <a:latin typeface="Century Gothic"/>
              <a:ea typeface="+mn-ea"/>
              <a:cs typeface="+mn-cs"/>
            </a:rPr>
            <a:t>(materials, environment, time)</a:t>
          </a:r>
          <a:endParaRPr lang="en-US" sz="1200" b="1" kern="1200" dirty="0">
            <a:solidFill>
              <a:srgbClr val="FFFFFF"/>
            </a:solidFill>
            <a:latin typeface="Century Gothic"/>
            <a:ea typeface="+mn-ea"/>
            <a:cs typeface="+mn-cs"/>
          </a:endParaRPr>
        </a:p>
      </dsp:txBody>
      <dsp:txXfrm>
        <a:off x="3008897" y="4046927"/>
        <a:ext cx="1725567" cy="767526"/>
      </dsp:txXfrm>
    </dsp:sp>
    <dsp:sp modelId="{0E757E08-6E3F-4A20-8377-5AEEBF0F55A9}">
      <dsp:nvSpPr>
        <dsp:cNvPr id="0" name=""/>
        <dsp:cNvSpPr/>
      </dsp:nvSpPr>
      <dsp:spPr>
        <a:xfrm>
          <a:off x="2066298" y="540971"/>
          <a:ext cx="4005152" cy="4005152"/>
        </a:xfrm>
        <a:custGeom>
          <a:avLst/>
          <a:gdLst/>
          <a:ahLst/>
          <a:cxnLst/>
          <a:rect l="0" t="0" r="0" b="0"/>
          <a:pathLst>
            <a:path>
              <a:moveTo>
                <a:pt x="891488" y="3666720"/>
              </a:moveTo>
              <a:arcTo wR="2001320" hR="2001320" stAng="7420782" swAng="1587902"/>
            </a:path>
          </a:pathLst>
        </a:custGeom>
        <a:noFill/>
        <a:ln w="9525" cap="flat" cmpd="sng" algn="ctr">
          <a:solidFill>
            <a:srgbClr val="00768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2749B58-D52A-4072-8193-AF760A00B3DC}">
      <dsp:nvSpPr>
        <dsp:cNvPr id="0" name=""/>
        <dsp:cNvSpPr/>
      </dsp:nvSpPr>
      <dsp:spPr>
        <a:xfrm>
          <a:off x="1315900" y="2779512"/>
          <a:ext cx="1604747" cy="755942"/>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FFFFFF"/>
              </a:solidFill>
              <a:latin typeface="Century Gothic"/>
              <a:ea typeface="+mn-ea"/>
              <a:cs typeface="+mn-cs"/>
            </a:rPr>
            <a:t>Data Systems</a:t>
          </a:r>
          <a:endParaRPr lang="en-US" sz="1400" b="1" kern="1200" dirty="0">
            <a:solidFill>
              <a:srgbClr val="FFFFFF"/>
            </a:solidFill>
            <a:latin typeface="Century Gothic"/>
            <a:ea typeface="+mn-ea"/>
            <a:cs typeface="+mn-cs"/>
          </a:endParaRPr>
        </a:p>
      </dsp:txBody>
      <dsp:txXfrm>
        <a:off x="1352802" y="2816414"/>
        <a:ext cx="1530943" cy="682138"/>
      </dsp:txXfrm>
    </dsp:sp>
    <dsp:sp modelId="{2D1D1CBA-16F9-4291-8400-A8FC04AD0981}">
      <dsp:nvSpPr>
        <dsp:cNvPr id="0" name=""/>
        <dsp:cNvSpPr/>
      </dsp:nvSpPr>
      <dsp:spPr>
        <a:xfrm>
          <a:off x="1969322" y="399229"/>
          <a:ext cx="4005152" cy="4005152"/>
        </a:xfrm>
        <a:custGeom>
          <a:avLst/>
          <a:gdLst/>
          <a:ahLst/>
          <a:cxnLst/>
          <a:rect l="0" t="0" r="0" b="0"/>
          <a:pathLst>
            <a:path>
              <a:moveTo>
                <a:pt x="34742" y="2372609"/>
              </a:moveTo>
              <a:arcTo wR="2001320" hR="2001320" stAng="10158506" swAng="1090871"/>
            </a:path>
          </a:pathLst>
        </a:custGeom>
        <a:noFill/>
        <a:ln w="9525" cap="flat" cmpd="sng" algn="ctr">
          <a:solidFill>
            <a:srgbClr val="00768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FF8E833-6FD3-44D8-B86B-97793E8B5D6D}">
      <dsp:nvSpPr>
        <dsp:cNvPr id="0" name=""/>
        <dsp:cNvSpPr/>
      </dsp:nvSpPr>
      <dsp:spPr>
        <a:xfrm>
          <a:off x="1294843" y="1144670"/>
          <a:ext cx="1680854" cy="989951"/>
        </a:xfrm>
        <a:prstGeom prst="roundRect">
          <a:avLst/>
        </a:prstGeom>
        <a:solidFill>
          <a:srgbClr val="007681">
            <a:hueOff val="0"/>
            <a:satOff val="0"/>
            <a:lumOff val="0"/>
            <a:alphaOff val="0"/>
          </a:srgb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Century Gothic"/>
              <a:ea typeface="+mn-ea"/>
              <a:cs typeface="+mn-cs"/>
            </a:rPr>
            <a:t>Staff Training/ Treatment Fidelity</a:t>
          </a:r>
        </a:p>
      </dsp:txBody>
      <dsp:txXfrm>
        <a:off x="1343168" y="1192995"/>
        <a:ext cx="1584204" cy="893301"/>
      </dsp:txXfrm>
    </dsp:sp>
    <dsp:sp modelId="{C32961C2-106E-4EC8-B306-033180081324}">
      <dsp:nvSpPr>
        <dsp:cNvPr id="0" name=""/>
        <dsp:cNvSpPr/>
      </dsp:nvSpPr>
      <dsp:spPr>
        <a:xfrm>
          <a:off x="2108925" y="277064"/>
          <a:ext cx="4005152" cy="4005152"/>
        </a:xfrm>
        <a:custGeom>
          <a:avLst/>
          <a:gdLst/>
          <a:ahLst/>
          <a:cxnLst/>
          <a:rect l="0" t="0" r="0" b="0"/>
          <a:pathLst>
            <a:path>
              <a:moveTo>
                <a:pt x="355781" y="862248"/>
              </a:moveTo>
              <a:arcTo wR="2001320" hR="2001320" stAng="12881501" swAng="969716"/>
            </a:path>
          </a:pathLst>
        </a:custGeom>
        <a:noFill/>
        <a:ln w="9525" cap="flat" cmpd="sng" algn="ctr">
          <a:solidFill>
            <a:srgbClr val="007681">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47" tIns="48324" rIns="96647" bIns="48324"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47" tIns="48324" rIns="96647" bIns="48324" rtlCol="0" anchor="b"/>
          <a:lstStyle>
            <a:lvl1pPr algn="r">
              <a:defRPr sz="1300"/>
            </a:lvl1pPr>
          </a:lstStyle>
          <a:p>
            <a:fld id="{2AB01EBC-6456-4EB2-A605-8BDC2CE4EFB7}" type="slidenum">
              <a:rPr lang="en-US" smtClean="0"/>
              <a:t>‹#›</a:t>
            </a:fld>
            <a:endParaRPr lang="en-US"/>
          </a:p>
        </p:txBody>
      </p:sp>
    </p:spTree>
    <p:extLst>
      <p:ext uri="{BB962C8B-B14F-4D97-AF65-F5344CB8AC3E}">
        <p14:creationId xmlns:p14="http://schemas.microsoft.com/office/powerpoint/2010/main" val="231110185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7" tIns="48324" rIns="96647" bIns="48324"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47" tIns="48324" rIns="96647" bIns="48324" rtlCol="0" anchor="b"/>
          <a:lstStyle>
            <a:lvl1pPr algn="r">
              <a:defRPr sz="1300"/>
            </a:lvl1pPr>
          </a:lstStyle>
          <a:p>
            <a:fld id="{FE40F9A1-69C9-48ED-BBB0-2DD3313D12F2}" type="slidenum">
              <a:rPr lang="en-US" smtClean="0"/>
              <a:t>‹#›</a:t>
            </a:fld>
            <a:endParaRPr lang="en-US"/>
          </a:p>
        </p:txBody>
      </p:sp>
    </p:spTree>
    <p:extLst>
      <p:ext uri="{BB962C8B-B14F-4D97-AF65-F5344CB8AC3E}">
        <p14:creationId xmlns:p14="http://schemas.microsoft.com/office/powerpoint/2010/main" val="270726380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256" indent="-302021">
              <a:spcBef>
                <a:spcPct val="30000"/>
              </a:spcBef>
              <a:defRPr sz="1300">
                <a:solidFill>
                  <a:schemeClr val="tx1"/>
                </a:solidFill>
                <a:latin typeface="Arial" panose="020B0604020202020204" pitchFamily="34" charset="0"/>
              </a:defRPr>
            </a:lvl2pPr>
            <a:lvl3pPr marL="1208087" indent="-241617">
              <a:spcBef>
                <a:spcPct val="30000"/>
              </a:spcBef>
              <a:defRPr sz="1300">
                <a:solidFill>
                  <a:schemeClr val="tx1"/>
                </a:solidFill>
                <a:latin typeface="Arial" panose="020B0604020202020204" pitchFamily="34" charset="0"/>
              </a:defRPr>
            </a:lvl3pPr>
            <a:lvl4pPr marL="1691321" indent="-241617">
              <a:spcBef>
                <a:spcPct val="30000"/>
              </a:spcBef>
              <a:defRPr sz="1300">
                <a:solidFill>
                  <a:schemeClr val="tx1"/>
                </a:solidFill>
                <a:latin typeface="Arial" panose="020B0604020202020204" pitchFamily="34" charset="0"/>
              </a:defRPr>
            </a:lvl4pPr>
            <a:lvl5pPr marL="2174557" indent="-241617">
              <a:spcBef>
                <a:spcPct val="30000"/>
              </a:spcBef>
              <a:defRPr sz="1300">
                <a:solidFill>
                  <a:schemeClr val="tx1"/>
                </a:solidFill>
                <a:latin typeface="Arial" panose="020B0604020202020204" pitchFamily="34" charset="0"/>
              </a:defRPr>
            </a:lvl5pPr>
            <a:lvl6pPr marL="2657792" indent="-241617" eaLnBrk="0" fontAlgn="base" hangingPunct="0">
              <a:spcBef>
                <a:spcPct val="30000"/>
              </a:spcBef>
              <a:spcAft>
                <a:spcPct val="0"/>
              </a:spcAft>
              <a:defRPr sz="1300">
                <a:solidFill>
                  <a:schemeClr val="tx1"/>
                </a:solidFill>
                <a:latin typeface="Arial" panose="020B0604020202020204" pitchFamily="34" charset="0"/>
              </a:defRPr>
            </a:lvl6pPr>
            <a:lvl7pPr marL="3141026" indent="-241617" eaLnBrk="0" fontAlgn="base" hangingPunct="0">
              <a:spcBef>
                <a:spcPct val="30000"/>
              </a:spcBef>
              <a:spcAft>
                <a:spcPct val="0"/>
              </a:spcAft>
              <a:defRPr sz="1300">
                <a:solidFill>
                  <a:schemeClr val="tx1"/>
                </a:solidFill>
                <a:latin typeface="Arial" panose="020B0604020202020204" pitchFamily="34" charset="0"/>
              </a:defRPr>
            </a:lvl7pPr>
            <a:lvl8pPr marL="3624261" indent="-241617" eaLnBrk="0" fontAlgn="base" hangingPunct="0">
              <a:spcBef>
                <a:spcPct val="30000"/>
              </a:spcBef>
              <a:spcAft>
                <a:spcPct val="0"/>
              </a:spcAft>
              <a:defRPr sz="1300">
                <a:solidFill>
                  <a:schemeClr val="tx1"/>
                </a:solidFill>
                <a:latin typeface="Arial" panose="020B0604020202020204" pitchFamily="34" charset="0"/>
              </a:defRPr>
            </a:lvl8pPr>
            <a:lvl9pPr marL="4107496" indent="-241617"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5EF2B990-84D0-489C-B7CD-2593C9FF98F8}" type="slidenum">
              <a:rPr lang="en-US" altLang="en-US" smtClean="0"/>
              <a:pPr>
                <a:spcBef>
                  <a:spcPct val="0"/>
                </a:spcBef>
              </a:pPr>
              <a:t>3</a:t>
            </a:fld>
            <a:endParaRPr lang="en-US" altLang="en-US"/>
          </a:p>
        </p:txBody>
      </p:sp>
      <p:sp>
        <p:nvSpPr>
          <p:cNvPr id="19459" name="Rectangle 2"/>
          <p:cNvSpPr>
            <a:spLocks noGrp="1" noRot="1" noChangeAspect="1" noChangeArrowheads="1" noTextEdit="1"/>
          </p:cNvSpPr>
          <p:nvPr>
            <p:ph type="sldImg"/>
          </p:nvPr>
        </p:nvSpPr>
        <p:spPr>
          <a:xfrm>
            <a:off x="777875" y="1200150"/>
            <a:ext cx="5759450" cy="3240088"/>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Science. observable, replicable, socially agreed upon; all behavior has these 3 terms…use lots of obvious and not obvious examples…</a:t>
            </a:r>
          </a:p>
          <a:p>
            <a:pPr eaLnBrk="1" hangingPunct="1"/>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0794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CA925-4E02-4DE8-B079-3E4989B17AEC}" type="slidenum">
              <a:rPr lang="es-DO" smtClean="0"/>
              <a:t>5</a:t>
            </a:fld>
            <a:endParaRPr lang="es-DO"/>
          </a:p>
        </p:txBody>
      </p:sp>
      <p:sp>
        <p:nvSpPr>
          <p:cNvPr id="5" name="Date Placeholder 4"/>
          <p:cNvSpPr>
            <a:spLocks noGrp="1"/>
          </p:cNvSpPr>
          <p:nvPr>
            <p:ph type="dt" idx="11"/>
          </p:nvPr>
        </p:nvSpPr>
        <p:spPr/>
        <p:txBody>
          <a:bodyPr/>
          <a:lstStyle/>
          <a:p>
            <a:endParaRPr lang="es-DO"/>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52696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40F9A1-69C9-48ED-BBB0-2DD3313D12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268788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A925-4E02-4DE8-B079-3E4989B17AEC}" type="slidenum">
              <a:rPr kumimoji="0" lang="es-D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D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020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372788" y="762002"/>
            <a:ext cx="8792278" cy="5594351"/>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792" y="762003"/>
            <a:ext cx="3380580" cy="559435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11327" y="1087604"/>
            <a:ext cx="7315200" cy="3255264"/>
          </a:xfrm>
        </p:spPr>
        <p:txBody>
          <a:bodyPr anchor="b">
            <a:normAutofit/>
          </a:bodyPr>
          <a:lstStyle>
            <a:lvl1pPr algn="l">
              <a:defRPr sz="4800" b="1"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111327" y="4660009"/>
            <a:ext cx="7315200" cy="914400"/>
          </a:xfrm>
        </p:spPr>
        <p:txBody>
          <a:bodyPr anchor="t">
            <a:normAutofit/>
          </a:bodyPr>
          <a:lstStyle>
            <a:lvl1pPr marL="0" indent="0" algn="l">
              <a:buNone/>
              <a:defRPr sz="280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sz="1100"/>
            </a:lvl1pPr>
          </a:lstStyle>
          <a:p>
            <a:fld id="{5586B75A-687E-405C-8A0B-8D00578BA2C3}" type="datetimeFigureOut">
              <a:rPr lang="en-US" smtClean="0"/>
              <a:pPr/>
              <a:t>11/2/2022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b="0"/>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2931393"/>
            <a:ext cx="3357207" cy="1295830"/>
          </a:xfrm>
          <a:prstGeom prst="rect">
            <a:avLst/>
          </a:prstGeom>
        </p:spPr>
      </p:pic>
    </p:spTree>
    <p:extLst>
      <p:ext uri="{BB962C8B-B14F-4D97-AF65-F5344CB8AC3E}">
        <p14:creationId xmlns:p14="http://schemas.microsoft.com/office/powerpoint/2010/main" val="349638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259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9541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0E0D7F-9E3E-4A0A-90C0-B1D408868D39}"/>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4" name="Footer Placeholder 3">
            <a:extLst>
              <a:ext uri="{FF2B5EF4-FFF2-40B4-BE49-F238E27FC236}">
                <a16:creationId xmlns:a16="http://schemas.microsoft.com/office/drawing/2014/main" id="{71B43E85-03F4-4349-9683-2EED1F3831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EB2DC9-718B-4553-9C00-1C8E107E1FE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extBox 7">
            <a:extLst>
              <a:ext uri="{FF2B5EF4-FFF2-40B4-BE49-F238E27FC236}">
                <a16:creationId xmlns:a16="http://schemas.microsoft.com/office/drawing/2014/main" id="{A21BAB3F-E174-415E-B08D-6FF673E4E008}"/>
              </a:ext>
            </a:extLst>
          </p:cNvPr>
          <p:cNvSpPr txBox="1"/>
          <p:nvPr userDrawn="1"/>
        </p:nvSpPr>
        <p:spPr>
          <a:xfrm>
            <a:off x="4084399" y="1235712"/>
            <a:ext cx="7315200"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dirty="0">
                <a:solidFill>
                  <a:schemeClr val="bg1"/>
                </a:solidFill>
                <a:latin typeface="+mn-lt"/>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a:p>
            <a:endParaRPr lang="en-US" sz="1800" dirty="0"/>
          </a:p>
        </p:txBody>
      </p:sp>
      <p:sp>
        <p:nvSpPr>
          <p:cNvPr id="9" name="TextBox 8">
            <a:extLst>
              <a:ext uri="{FF2B5EF4-FFF2-40B4-BE49-F238E27FC236}">
                <a16:creationId xmlns:a16="http://schemas.microsoft.com/office/drawing/2014/main" id="{8C54D34F-8DD2-4757-B4C6-B54923D92F37}"/>
              </a:ext>
            </a:extLst>
          </p:cNvPr>
          <p:cNvSpPr txBox="1"/>
          <p:nvPr userDrawn="1"/>
        </p:nvSpPr>
        <p:spPr>
          <a:xfrm>
            <a:off x="156597" y="2890391"/>
            <a:ext cx="2639735" cy="1077218"/>
          </a:xfrm>
          <a:prstGeom prst="rect">
            <a:avLst/>
          </a:prstGeom>
          <a:noFill/>
        </p:spPr>
        <p:txBody>
          <a:bodyPr wrap="square" rtlCol="0">
            <a:spAutoFit/>
          </a:bodyPr>
          <a:lstStyle/>
          <a:p>
            <a:r>
              <a:rPr kumimoji="0" lang="en-US" sz="3200" b="0" i="0" u="none" strike="noStrike" kern="1200" cap="none" spc="-60" normalizeH="0" baseline="0" noProof="0" dirty="0" err="1">
                <a:ln>
                  <a:noFill/>
                </a:ln>
                <a:solidFill>
                  <a:srgbClr val="FFFFFF"/>
                </a:solidFill>
                <a:effectLst/>
                <a:uLnTx/>
                <a:uFillTx/>
                <a:latin typeface="+mn-lt"/>
                <a:ea typeface="+mj-ea"/>
                <a:cs typeface="+mj-cs"/>
              </a:rPr>
              <a:t>PaTTAN’s</a:t>
            </a:r>
            <a:r>
              <a:rPr kumimoji="0" lang="en-US" sz="3200" b="0" i="0" u="none" strike="noStrike" kern="1200" cap="none" spc="-60" normalizeH="0" baseline="0" noProof="0" dirty="0">
                <a:ln>
                  <a:noFill/>
                </a:ln>
                <a:solidFill>
                  <a:srgbClr val="FFFFFF"/>
                </a:solidFill>
                <a:effectLst/>
                <a:uLnTx/>
                <a:uFillTx/>
                <a:latin typeface="+mn-lt"/>
                <a:ea typeface="+mj-ea"/>
                <a:cs typeface="+mj-cs"/>
              </a:rPr>
              <a:t> Mission</a:t>
            </a:r>
            <a:endParaRPr lang="en-US" sz="1800" dirty="0"/>
          </a:p>
        </p:txBody>
      </p:sp>
    </p:spTree>
    <p:extLst>
      <p:ext uri="{BB962C8B-B14F-4D97-AF65-F5344CB8AC3E}">
        <p14:creationId xmlns:p14="http://schemas.microsoft.com/office/powerpoint/2010/main" val="241207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0C93B5F-402B-41DE-A15B-0ED7E66CC61B}"/>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4" name="Footer Placeholder 3">
            <a:extLst>
              <a:ext uri="{FF2B5EF4-FFF2-40B4-BE49-F238E27FC236}">
                <a16:creationId xmlns:a16="http://schemas.microsoft.com/office/drawing/2014/main" id="{3B36DFE1-96C2-4258-B72D-A6333B0C4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661A972-FE00-4F58-98B7-511953A2C07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extBox 5">
            <a:extLst>
              <a:ext uri="{FF2B5EF4-FFF2-40B4-BE49-F238E27FC236}">
                <a16:creationId xmlns:a16="http://schemas.microsoft.com/office/drawing/2014/main" id="{4863EFD7-C2A8-4E11-8CBB-52AED003272B}"/>
              </a:ext>
            </a:extLst>
          </p:cNvPr>
          <p:cNvSpPr txBox="1"/>
          <p:nvPr userDrawn="1"/>
        </p:nvSpPr>
        <p:spPr>
          <a:xfrm>
            <a:off x="3869268" y="1659285"/>
            <a:ext cx="7633856"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800" dirty="0">
                <a:solidFill>
                  <a:schemeClr val="bg1"/>
                </a:solidFill>
              </a:rPr>
              <a:t>Our goal for each child is to ensure Individualized Education Program (IEP) teams begin with the general education setting with the use of Supplementary Aids and Services before considering a more restrictive environment.</a:t>
            </a:r>
          </a:p>
        </p:txBody>
      </p:sp>
      <p:sp>
        <p:nvSpPr>
          <p:cNvPr id="7" name="TextBox 6">
            <a:extLst>
              <a:ext uri="{FF2B5EF4-FFF2-40B4-BE49-F238E27FC236}">
                <a16:creationId xmlns:a16="http://schemas.microsoft.com/office/drawing/2014/main" id="{192F8780-D206-4ECD-B70D-3019767B053B}"/>
              </a:ext>
            </a:extLst>
          </p:cNvPr>
          <p:cNvSpPr txBox="1"/>
          <p:nvPr userDrawn="1"/>
        </p:nvSpPr>
        <p:spPr>
          <a:xfrm>
            <a:off x="123040" y="2090173"/>
            <a:ext cx="3266113" cy="2246769"/>
          </a:xfrm>
          <a:prstGeom prst="rect">
            <a:avLst/>
          </a:prstGeom>
          <a:noFill/>
        </p:spPr>
        <p:txBody>
          <a:bodyPr wrap="square" rtlCol="0">
            <a:spAutoFit/>
          </a:bodyPr>
          <a:lstStyle/>
          <a:p>
            <a:r>
              <a:rPr kumimoji="0" lang="en-US" sz="28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a:t>
            </a:r>
            <a:br>
              <a:rPr kumimoji="0" lang="en-US" sz="2800" b="0" i="0" u="none" strike="noStrike" kern="1200" cap="none" spc="-60" normalizeH="0" baseline="0" noProof="0" dirty="0">
                <a:ln>
                  <a:noFill/>
                </a:ln>
                <a:solidFill>
                  <a:srgbClr val="FFFFFF"/>
                </a:solidFill>
                <a:effectLst/>
                <a:uLnTx/>
                <a:uFillTx/>
                <a:latin typeface="+mn-lt"/>
                <a:ea typeface="+mj-ea"/>
                <a:cs typeface="+mj-cs"/>
              </a:rPr>
            </a:br>
            <a:r>
              <a:rPr kumimoji="0" lang="en-US" sz="2800" b="0" i="0" u="none" strike="noStrike" kern="1200" cap="none" spc="-60" normalizeH="0" baseline="0" noProof="0" dirty="0">
                <a:ln>
                  <a:noFill/>
                </a:ln>
                <a:solidFill>
                  <a:srgbClr val="FFFFFF"/>
                </a:solidFill>
                <a:effectLst/>
                <a:uLnTx/>
                <a:uFillTx/>
                <a:latin typeface="+mn-lt"/>
                <a:ea typeface="+mj-ea"/>
                <a:cs typeface="+mj-cs"/>
              </a:rPr>
              <a:t>(LRE)</a:t>
            </a:r>
            <a:endParaRPr lang="en-US" sz="1600" dirty="0"/>
          </a:p>
        </p:txBody>
      </p:sp>
    </p:spTree>
    <p:extLst>
      <p:ext uri="{BB962C8B-B14F-4D97-AF65-F5344CB8AC3E}">
        <p14:creationId xmlns:p14="http://schemas.microsoft.com/office/powerpoint/2010/main" val="342280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3"/>
            <a:ext cx="2925319"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50"/>
            <a:ext cx="7315200" cy="4312643"/>
          </a:xfrm>
        </p:spPr>
        <p:txBody>
          <a:bodyPr anchor="t">
            <a:normAutofit/>
          </a:bodyPr>
          <a:lstStyle>
            <a:lvl1pPr algn="l">
              <a:defRPr sz="4800" b="1" spc="-100" baseline="0">
                <a:solidFill>
                  <a:srgbClr val="FFFFFF"/>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sz="1100"/>
            </a:lvl1pPr>
          </a:lstStyle>
          <a:p>
            <a:fld id="{5586B75A-687E-405C-8A0B-8D00578BA2C3}" type="datetimeFigureOut">
              <a:rPr lang="en-US" smtClean="0"/>
              <a:pPr/>
              <a:t>11/2/2022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6" name="Slide Number Placeholder 5"/>
          <p:cNvSpPr>
            <a:spLocks noGrp="1"/>
          </p:cNvSpPr>
          <p:nvPr>
            <p:ph type="sldNum" sz="quarter" idx="12"/>
          </p:nvPr>
        </p:nvSpPr>
        <p:spPr/>
        <p:txBody>
          <a:bodyPr/>
          <a:lstStyle>
            <a:lvl1pPr>
              <a:defRPr b="0"/>
            </a:lvl1pPr>
          </a:lstStyle>
          <a:p>
            <a:fld id="{4FAB73BC-B049-4115-A692-8D63A059BFB8}" type="slidenum">
              <a:rPr lang="en-US" smtClean="0"/>
              <a:pPr/>
              <a:t>‹#›</a:t>
            </a:fld>
            <a:endParaRPr lang="en-US" dirty="0"/>
          </a:p>
        </p:txBody>
      </p:sp>
      <p:pic>
        <p:nvPicPr>
          <p:cNvPr id="9" name="Picture 8" descr="The logo for the Pennsylvania Training and Technical Assistance Network">
            <a:extLst>
              <a:ext uri="{FF2B5EF4-FFF2-40B4-BE49-F238E27FC236}">
                <a16:creationId xmlns:a16="http://schemas.microsoft.com/office/drawing/2014/main" id="{F7F0924B-E43A-4F04-BA3C-7D4C2D93F7E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875522" y="53787"/>
            <a:ext cx="2216076" cy="629086"/>
          </a:xfrm>
          <a:prstGeom prst="rect">
            <a:avLst/>
          </a:prstGeom>
        </p:spPr>
      </p:pic>
      <p:sp>
        <p:nvSpPr>
          <p:cNvPr id="11" name="TextBox 10">
            <a:extLst>
              <a:ext uri="{FF2B5EF4-FFF2-40B4-BE49-F238E27FC236}">
                <a16:creationId xmlns:a16="http://schemas.microsoft.com/office/drawing/2014/main" id="{9CA58B85-7488-4AB2-997E-7F68D1FF510F}"/>
              </a:ext>
            </a:extLst>
          </p:cNvPr>
          <p:cNvSpPr txBox="1"/>
          <p:nvPr userDrawn="1"/>
        </p:nvSpPr>
        <p:spPr>
          <a:xfrm>
            <a:off x="9270265" y="1192612"/>
            <a:ext cx="2921735"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Commonwealth of Pennsylvania</a:t>
            </a: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500" b="0" i="0" u="none" strike="noStrike" kern="1200" cap="none" spc="0" normalizeH="0" baseline="0" noProof="0" dirty="0">
                <a:ln>
                  <a:noFill/>
                </a:ln>
                <a:solidFill>
                  <a:srgbClr val="FFFFFF"/>
                </a:solidFill>
                <a:effectLst/>
                <a:uLnTx/>
                <a:uFillTx/>
                <a:latin typeface="+mn-lt"/>
                <a:ea typeface="+mn-ea"/>
                <a:cs typeface="+mn-cs"/>
              </a:rPr>
              <a:t>Tom Wolf, Governor</a:t>
            </a: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endParaRPr kumimoji="0" lang="en-US" sz="6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800" b="1" i="0" u="none" strike="noStrike" kern="1200" cap="none" spc="0" normalizeH="0" baseline="0" noProof="0" dirty="0">
                <a:ln>
                  <a:noFill/>
                </a:ln>
                <a:solidFill>
                  <a:srgbClr val="FFFFFF"/>
                </a:solidFill>
                <a:effectLst/>
                <a:uLnTx/>
                <a:uFillTx/>
                <a:latin typeface="+mn-lt"/>
                <a:ea typeface="+mn-ea"/>
                <a:cs typeface="+mn-cs"/>
              </a:rPr>
              <a:t>Pennsylvania Department of Education</a:t>
            </a:r>
            <a:endParaRPr kumimoji="0" lang="en-US" sz="18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500" b="0" i="0" u="none" strike="noStrike" kern="1200" cap="none" spc="0" normalizeH="0" baseline="0" noProof="0" dirty="0">
                <a:ln>
                  <a:noFill/>
                </a:ln>
                <a:solidFill>
                  <a:srgbClr val="FFFFFF"/>
                </a:solidFill>
                <a:effectLst/>
                <a:uLnTx/>
                <a:uFillTx/>
                <a:latin typeface="+mn-lt"/>
                <a:ea typeface="+mn-ea"/>
                <a:cs typeface="+mn-cs"/>
              </a:rPr>
              <a:t>Pedro A. Rivera, Secretary</a:t>
            </a: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endParaRPr kumimoji="0" lang="en-US" sz="6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500" b="0" i="0" u="none" strike="noStrike" kern="1200" cap="none" spc="0" normalizeH="0" baseline="0" noProof="0" dirty="0">
                <a:ln>
                  <a:noFill/>
                </a:ln>
                <a:solidFill>
                  <a:srgbClr val="FFFFFF"/>
                </a:solidFill>
                <a:effectLst/>
                <a:uLnTx/>
                <a:uFillTx/>
                <a:latin typeface="+mn-lt"/>
                <a:ea typeface="+mn-ea"/>
                <a:cs typeface="+mn-cs"/>
              </a:rPr>
              <a:t>Matthew Stem, Deputy Secretary, Elementary and Secondary Education</a:t>
            </a: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endParaRPr kumimoji="0" lang="en-US" sz="6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
                <a:srgbClr val="004976"/>
              </a:buClr>
              <a:buSzTx/>
              <a:buFont typeface="Wingdings 2" pitchFamily="18" charset="2"/>
              <a:buNone/>
              <a:tabLst/>
              <a:defRPr/>
            </a:pPr>
            <a:r>
              <a:rPr kumimoji="0" lang="en-US" sz="1500" b="0" i="0" u="none" strike="noStrike" kern="1200" cap="none" spc="-150" normalizeH="0" baseline="0" noProof="0" dirty="0">
                <a:ln>
                  <a:noFill/>
                </a:ln>
                <a:solidFill>
                  <a:srgbClr val="FFFFFF"/>
                </a:solidFill>
                <a:effectLst/>
                <a:uLnTx/>
                <a:uFillTx/>
                <a:latin typeface="+mn-lt"/>
                <a:ea typeface="+mn-ea"/>
                <a:cs typeface="+mn-cs"/>
              </a:rPr>
              <a:t>Ann </a:t>
            </a:r>
            <a:r>
              <a:rPr kumimoji="0" lang="en-US" sz="1450" b="0" i="0" u="none" strike="noStrike" kern="1200" cap="none" spc="0" normalizeH="0" baseline="0" noProof="0" dirty="0">
                <a:ln>
                  <a:noFill/>
                </a:ln>
                <a:solidFill>
                  <a:srgbClr val="FFFFFF"/>
                </a:solidFill>
                <a:effectLst/>
                <a:uLnTx/>
                <a:uFillTx/>
                <a:latin typeface="+mn-lt"/>
                <a:ea typeface="+mn-ea"/>
                <a:cs typeface="+mn-cs"/>
              </a:rPr>
              <a:t>Hinkson-Herrmann</a:t>
            </a:r>
            <a:r>
              <a:rPr kumimoji="0" lang="en-US" sz="1500" b="0" i="0" u="none" strike="noStrike" kern="1200" cap="none" spc="-50" normalizeH="0" baseline="0" noProof="0" dirty="0">
                <a:ln>
                  <a:noFill/>
                </a:ln>
                <a:solidFill>
                  <a:srgbClr val="FFFFFF"/>
                </a:solidFill>
                <a:effectLst/>
                <a:uLnTx/>
                <a:uFillTx/>
                <a:latin typeface="+mn-lt"/>
                <a:ea typeface="+mn-ea"/>
                <a:cs typeface="+mn-cs"/>
              </a:rPr>
              <a:t>, </a:t>
            </a:r>
            <a:r>
              <a:rPr kumimoji="0" lang="en-US" sz="1500" b="0" i="0" u="none" strike="noStrike" kern="1200" cap="none" spc="0" normalizeH="0" baseline="0" noProof="0" dirty="0">
                <a:ln>
                  <a:noFill/>
                </a:ln>
                <a:solidFill>
                  <a:srgbClr val="FFFFFF"/>
                </a:solidFill>
                <a:effectLst/>
                <a:uLnTx/>
                <a:uFillTx/>
                <a:latin typeface="+mn-lt"/>
                <a:ea typeface="+mn-ea"/>
                <a:cs typeface="+mn-cs"/>
              </a:rPr>
              <a:t>Director, Bureau of Special Education</a:t>
            </a:r>
          </a:p>
        </p:txBody>
      </p:sp>
    </p:spTree>
    <p:extLst>
      <p:ext uri="{BB962C8B-B14F-4D97-AF65-F5344CB8AC3E}">
        <p14:creationId xmlns:p14="http://schemas.microsoft.com/office/powerpoint/2010/main" val="25700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Line 8"/>
          <p:cNvSpPr>
            <a:spLocks noChangeShapeType="1"/>
          </p:cNvSpPr>
          <p:nvPr/>
        </p:nvSpPr>
        <p:spPr bwMode="auto">
          <a:xfrm>
            <a:off x="0" y="6019800"/>
            <a:ext cx="12319000" cy="0"/>
          </a:xfrm>
          <a:prstGeom prst="line">
            <a:avLst/>
          </a:prstGeom>
          <a:noFill/>
          <a:ln w="76200">
            <a:solidFill>
              <a:schemeClr val="bg1"/>
            </a:solidFill>
            <a:round/>
            <a:headEnd/>
            <a:tailEnd/>
          </a:ln>
          <a:effectLst/>
        </p:spPr>
        <p:txBody>
          <a:bodyPr/>
          <a:lstStyle/>
          <a:p>
            <a:pPr>
              <a:defRPr/>
            </a:pPr>
            <a:endParaRPr lang="en-US" sz="1800"/>
          </a:p>
        </p:txBody>
      </p:sp>
      <p:pic>
        <p:nvPicPr>
          <p:cNvPr id="5" name="Picture 9" descr="PDE- Cap Logo-Final"/>
          <p:cNvPicPr>
            <a:picLocks noChangeAspect="1" noChangeArrowheads="1"/>
          </p:cNvPicPr>
          <p:nvPr/>
        </p:nvPicPr>
        <p:blipFill>
          <a:blip r:embed="rId2" cstate="print"/>
          <a:srcRect/>
          <a:stretch>
            <a:fillRect/>
          </a:stretch>
        </p:blipFill>
        <p:spPr bwMode="auto">
          <a:xfrm>
            <a:off x="5486401" y="5562600"/>
            <a:ext cx="1147233" cy="914400"/>
          </a:xfrm>
          <a:prstGeom prst="rect">
            <a:avLst/>
          </a:prstGeom>
          <a:noFill/>
          <a:ln w="9525">
            <a:noFill/>
            <a:miter lim="800000"/>
            <a:headEnd/>
            <a:tailEnd/>
          </a:ln>
        </p:spPr>
      </p:pic>
      <p:sp>
        <p:nvSpPr>
          <p:cNvPr id="6" name="Text Box 14"/>
          <p:cNvSpPr txBox="1">
            <a:spLocks noChangeArrowheads="1"/>
          </p:cNvSpPr>
          <p:nvPr/>
        </p:nvSpPr>
        <p:spPr bwMode="auto">
          <a:xfrm>
            <a:off x="2438400" y="6477000"/>
            <a:ext cx="7315200" cy="336550"/>
          </a:xfrm>
          <a:prstGeom prst="rect">
            <a:avLst/>
          </a:prstGeom>
          <a:noFill/>
          <a:ln w="9525">
            <a:noFill/>
            <a:miter lim="800000"/>
            <a:headEnd/>
            <a:tailEnd/>
          </a:ln>
          <a:effectLst/>
        </p:spPr>
        <p:txBody>
          <a:bodyPr>
            <a:spAutoFit/>
          </a:bodyPr>
          <a:lstStyle/>
          <a:p>
            <a:pPr algn="ctr">
              <a:defRPr/>
            </a:pPr>
            <a:r>
              <a:rPr lang="en-US" sz="1600">
                <a:solidFill>
                  <a:schemeClr val="bg1"/>
                </a:solidFill>
                <a:latin typeface="Corbel" pitchFamily="34" charset="0"/>
              </a:rPr>
              <a:t>Pennsylvania Training and Technical Assistance Network</a:t>
            </a:r>
            <a:endParaRPr lang="en-US" sz="1800"/>
          </a:p>
        </p:txBody>
      </p:sp>
      <p:sp>
        <p:nvSpPr>
          <p:cNvPr id="7170" name="Rectangle 2"/>
          <p:cNvSpPr>
            <a:spLocks noGrp="1" noChangeArrowheads="1"/>
          </p:cNvSpPr>
          <p:nvPr>
            <p:ph type="ctrTitle"/>
          </p:nvPr>
        </p:nvSpPr>
        <p:spPr>
          <a:xfrm>
            <a:off x="203200" y="228600"/>
            <a:ext cx="11684000" cy="990600"/>
          </a:xfrm>
        </p:spPr>
        <p:txBody>
          <a:bodyPr/>
          <a:lstStyle>
            <a:lvl1pPr algn="ctr">
              <a:defRPr>
                <a:solidFill>
                  <a:schemeClr val="bg1"/>
                </a:solidFill>
              </a:defRPr>
            </a:lvl1pPr>
          </a:lstStyle>
          <a:p>
            <a:r>
              <a:rPr lang="en-US"/>
              <a:t>Click to edit Master title style</a:t>
            </a:r>
          </a:p>
        </p:txBody>
      </p:sp>
      <p:sp>
        <p:nvSpPr>
          <p:cNvPr id="7171" name="Rectangle 3"/>
          <p:cNvSpPr>
            <a:spLocks noGrp="1" noChangeArrowheads="1"/>
          </p:cNvSpPr>
          <p:nvPr>
            <p:ph type="subTitle" idx="1"/>
          </p:nvPr>
        </p:nvSpPr>
        <p:spPr>
          <a:xfrm>
            <a:off x="3048000" y="2819400"/>
            <a:ext cx="6096000" cy="2362200"/>
          </a:xfrm>
        </p:spPr>
        <p:txBody>
          <a:bodyPr/>
          <a:lstStyle>
            <a:lvl1pPr marL="0" indent="0" algn="ctr">
              <a:buFontTx/>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92553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176357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232811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2213694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427378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0"/>
              </a:spcAft>
              <a:buClr>
                <a:schemeClr val="bg1"/>
              </a:buClr>
              <a:defRPr/>
            </a:lvl1pPr>
            <a:lvl2pPr>
              <a:lnSpc>
                <a:spcPct val="100000"/>
              </a:lnSpc>
              <a:spcBef>
                <a:spcPts val="0"/>
              </a:spcBef>
              <a:spcAft>
                <a:spcPts val="0"/>
              </a:spcAft>
              <a:buClr>
                <a:schemeClr val="bg1"/>
              </a:buClr>
              <a:defRPr/>
            </a:lvl2pPr>
            <a:lvl3pPr>
              <a:lnSpc>
                <a:spcPct val="100000"/>
              </a:lnSpc>
              <a:spcBef>
                <a:spcPts val="0"/>
              </a:spcBef>
              <a:spcAft>
                <a:spcPts val="0"/>
              </a:spcAft>
              <a:buClr>
                <a:schemeClr val="bg1"/>
              </a:buClr>
              <a:defRPr/>
            </a:lvl3pPr>
            <a:lvl4pPr>
              <a:lnSpc>
                <a:spcPct val="100000"/>
              </a:lnSpc>
              <a:spcBef>
                <a:spcPts val="0"/>
              </a:spcBef>
              <a:spcAft>
                <a:spcPts val="0"/>
              </a:spcAft>
              <a:buClr>
                <a:schemeClr val="bg1"/>
              </a:buClr>
              <a:defRPr/>
            </a:lvl4pPr>
            <a:lvl5pPr>
              <a:lnSpc>
                <a:spcPct val="100000"/>
              </a:lnSpc>
              <a:spcBef>
                <a:spcPts val="0"/>
              </a:spcBef>
              <a:spcAft>
                <a:spcPts val="0"/>
              </a:spcAft>
              <a:buClr>
                <a:schemeClr val="bg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675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172928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170197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4026128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2557983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2918687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17B6E9-CE62-4E41-9FC4-07869BEFC1B8}" type="datetimeFigureOut">
              <a:rPr lang="en-US" smtClean="0"/>
              <a:t>11/2/2022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E92D74C-7374-4751-8DB6-00BAEF81323E}" type="slidenum">
              <a:rPr lang="en-US" smtClean="0"/>
              <a:t>‹#›</a:t>
            </a:fld>
            <a:endParaRPr lang="en-US"/>
          </a:p>
        </p:txBody>
      </p:sp>
    </p:spTree>
    <p:extLst>
      <p:ext uri="{BB962C8B-B14F-4D97-AF65-F5344CB8AC3E}">
        <p14:creationId xmlns:p14="http://schemas.microsoft.com/office/powerpoint/2010/main" val="2066599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2165D11F-BFA2-447E-BF22-B5903211FAB2}" type="slidenum">
              <a:rPr lang="en-US"/>
              <a:pPr/>
              <a:t>‹#›</a:t>
            </a:fld>
            <a:endParaRPr lang="en-US"/>
          </a:p>
        </p:txBody>
      </p:sp>
    </p:spTree>
    <p:extLst>
      <p:ext uri="{BB962C8B-B14F-4D97-AF65-F5344CB8AC3E}">
        <p14:creationId xmlns:p14="http://schemas.microsoft.com/office/powerpoint/2010/main" val="131781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561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1900"/>
            </a:lvl1pPr>
            <a:lvl2pPr>
              <a:buClr>
                <a:schemeClr val="bg1"/>
              </a:buClr>
              <a:defRPr sz="1700"/>
            </a:lvl2pPr>
            <a:lvl3pPr>
              <a:buClr>
                <a:schemeClr val="bg1"/>
              </a:buClr>
              <a:defRPr sz="1500"/>
            </a:lvl3pPr>
            <a:lvl4pPr>
              <a:buClr>
                <a:schemeClr val="bg1"/>
              </a:buClr>
              <a:defRPr sz="1300"/>
            </a:lvl4pPr>
            <a:lvl5pPr>
              <a:buClr>
                <a:schemeClr val="bg1"/>
              </a:buCl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1900"/>
            </a:lvl1pPr>
            <a:lvl2pPr>
              <a:buClr>
                <a:schemeClr val="bg1"/>
              </a:buClr>
              <a:defRPr sz="1700"/>
            </a:lvl2pPr>
            <a:lvl3pPr>
              <a:buClr>
                <a:schemeClr val="bg1"/>
              </a:buClr>
              <a:defRPr sz="1500"/>
            </a:lvl3pPr>
            <a:lvl4pPr>
              <a:buClr>
                <a:schemeClr val="bg1"/>
              </a:buClr>
              <a:defRPr sz="1300"/>
            </a:lvl4pPr>
            <a:lvl5pPr>
              <a:buClr>
                <a:schemeClr val="bg1"/>
              </a:buCl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056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1900" b="1">
                <a:solidFill>
                  <a:schemeClr val="bg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90"/>
            <a:ext cx="3474720" cy="813171"/>
          </a:xfrm>
        </p:spPr>
        <p:txBody>
          <a:bodyPr anchor="b">
            <a:normAutofit/>
          </a:bodyPr>
          <a:lstStyle>
            <a:lvl1pPr marL="0" indent="0">
              <a:spcBef>
                <a:spcPts val="0"/>
              </a:spcBef>
              <a:buNone/>
              <a:defRPr sz="1900" b="1">
                <a:solidFill>
                  <a:schemeClr val="bg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963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624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a:extLst>
              <a:ext uri="{FF2B5EF4-FFF2-40B4-BE49-F238E27FC236}">
                <a16:creationId xmlns:a16="http://schemas.microsoft.com/office/drawing/2014/main" id="{840304A2-5741-4F80-A4EC-8768BFD11C26}"/>
              </a:ext>
            </a:extLst>
          </p:cNvPr>
          <p:cNvSpPr/>
          <p:nvPr userDrawn="1"/>
        </p:nvSpPr>
        <p:spPr>
          <a:xfrm>
            <a:off x="2"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8329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3296478"/>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800"/>
            </a:lvl1pPr>
            <a:lvl2pPr>
              <a:defRPr sz="24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4439481"/>
            <a:ext cx="2834640" cy="1458401"/>
          </a:xfrm>
        </p:spPr>
        <p:txBody>
          <a:bodyPr anchor="t">
            <a:normAutofit/>
          </a:bodyPr>
          <a:lstStyle>
            <a:lvl1pPr marL="0" indent="0">
              <a:lnSpc>
                <a:spcPct val="100000"/>
              </a:lnSpc>
              <a:spcBef>
                <a:spcPts val="800"/>
              </a:spcBef>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430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9" name="Footer Placeholder 8"/>
          <p:cNvSpPr>
            <a:spLocks noGrp="1"/>
          </p:cNvSpPr>
          <p:nvPr>
            <p:ph type="ftr" sz="quarter" idx="11"/>
          </p:nvPr>
        </p:nvSpPr>
        <p:spPr>
          <a:xfrm>
            <a:off x="3499103" y="6356354"/>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BF53C4BA-F854-4A04-8117-29358A115EB4}"/>
              </a:ext>
            </a:extLst>
          </p:cNvPr>
          <p:cNvSpPr>
            <a:spLocks noGrp="1"/>
          </p:cNvSpPr>
          <p:nvPr>
            <p:ph idx="1"/>
          </p:nvPr>
        </p:nvSpPr>
        <p:spPr>
          <a:xfrm>
            <a:off x="3869268" y="864108"/>
            <a:ext cx="7315200" cy="5120640"/>
          </a:xfrm>
        </p:spPr>
        <p:txBody>
          <a:bodyPr/>
          <a:lstStyle>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7AC6A954-1E70-43C4-B513-9953709E0360}"/>
              </a:ext>
            </a:extLst>
          </p:cNvPr>
          <p:cNvSpPr>
            <a:spLocks noGrp="1"/>
          </p:cNvSpPr>
          <p:nvPr>
            <p:ph type="title"/>
          </p:nvPr>
        </p:nvSpPr>
        <p:spPr>
          <a:xfrm>
            <a:off x="256032" y="1143000"/>
            <a:ext cx="2834640" cy="3296478"/>
          </a:xfrm>
        </p:spPr>
        <p:txBody>
          <a:bodyPr anchor="b">
            <a:normAutofit/>
          </a:bodyPr>
          <a:lstStyle>
            <a:lvl1pPr>
              <a:defRPr sz="3200" b="0" baseline="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70799906-FDEC-435A-838D-0108C280006F}"/>
              </a:ext>
            </a:extLst>
          </p:cNvPr>
          <p:cNvSpPr>
            <a:spLocks noGrp="1"/>
          </p:cNvSpPr>
          <p:nvPr>
            <p:ph type="body" sz="half" idx="2"/>
          </p:nvPr>
        </p:nvSpPr>
        <p:spPr>
          <a:xfrm>
            <a:off x="256032" y="4439481"/>
            <a:ext cx="2834640" cy="1458401"/>
          </a:xfrm>
        </p:spPr>
        <p:txBody>
          <a:bodyPr anchor="t">
            <a:normAutofit/>
          </a:bodyPr>
          <a:lstStyle>
            <a:lvl1pPr marL="0" indent="0">
              <a:lnSpc>
                <a:spcPct val="100000"/>
              </a:lnSpc>
              <a:spcBef>
                <a:spcPts val="800"/>
              </a:spcBef>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7833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5C0158-0648-4303-8A3F-DA3A04BC4973}"/>
              </a:ext>
            </a:extLst>
          </p:cNvPr>
          <p:cNvSpPr/>
          <p:nvPr userDrawn="1"/>
        </p:nvSpPr>
        <p:spPr>
          <a:xfrm>
            <a:off x="3696510" y="758952"/>
            <a:ext cx="8299547"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Font typeface="Arial" panose="020B0604020202020204" pitchFamily="34" charset="0"/>
              <a:buChar char="•"/>
            </a:pPr>
            <a:endParaRPr lang="en-US" sz="1800" dirty="0"/>
          </a:p>
        </p:txBody>
      </p:sp>
      <p:sp>
        <p:nvSpPr>
          <p:cNvPr id="7" name="Rectangle 6"/>
          <p:cNvSpPr/>
          <p:nvPr/>
        </p:nvSpPr>
        <p:spPr>
          <a:xfrm>
            <a:off x="8838" y="758952"/>
            <a:ext cx="3443591"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0" y="1123841"/>
            <a:ext cx="2947483"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7" y="864108"/>
            <a:ext cx="7658703" cy="5120640"/>
          </a:xfrm>
          <a:prstGeom prst="rect">
            <a:avLst/>
          </a:prstGeom>
          <a:noFill/>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4"/>
            <a:ext cx="27432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11/2/2022</a:t>
            </a:fld>
            <a:endParaRPr lang="en-US" dirty="0"/>
          </a:p>
        </p:txBody>
      </p:sp>
      <p:sp>
        <p:nvSpPr>
          <p:cNvPr id="5" name="Footer Placeholder 4"/>
          <p:cNvSpPr>
            <a:spLocks noGrp="1"/>
          </p:cNvSpPr>
          <p:nvPr>
            <p:ph type="ftr" sz="quarter" idx="3"/>
          </p:nvPr>
        </p:nvSpPr>
        <p:spPr>
          <a:xfrm>
            <a:off x="3869268" y="6356354"/>
            <a:ext cx="5911517"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8" y="6356354"/>
            <a:ext cx="1530927"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380025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7" r:id="rId14"/>
  </p:sldLayoutIdLst>
  <p:hf sldNum="0" hdr="0" ftr="0" dt="0"/>
  <p:txStyles>
    <p:title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p:titleStyle>
    <p:bodyStyle>
      <a:lvl1pPr marL="182880" indent="-182880" algn="l" defTabSz="914400" rtl="0" eaLnBrk="1" latinLnBrk="0" hangingPunct="1">
        <a:lnSpc>
          <a:spcPct val="100000"/>
        </a:lnSpc>
        <a:spcBef>
          <a:spcPts val="0"/>
        </a:spcBef>
        <a:spcAft>
          <a:spcPts val="0"/>
        </a:spcAft>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100000"/>
        </a:lnSpc>
        <a:spcBef>
          <a:spcPts val="0"/>
        </a:spcBef>
        <a:spcAft>
          <a:spcPts val="0"/>
        </a:spcAft>
        <a:buClr>
          <a:schemeClr val="bg1"/>
        </a:buClr>
        <a:buFont typeface="Wingdings 2" pitchFamily="18" charset="2"/>
        <a:buChar char=""/>
        <a:defRPr sz="2000" kern="1200">
          <a:solidFill>
            <a:schemeClr val="bg1"/>
          </a:solidFill>
          <a:latin typeface="+mn-lt"/>
          <a:ea typeface="+mn-ea"/>
          <a:cs typeface="+mn-cs"/>
        </a:defRPr>
      </a:lvl2pPr>
      <a:lvl3pPr marL="1143000" indent="-182880" algn="l" defTabSz="914400" rtl="0" eaLnBrk="1" latinLnBrk="0" hangingPunct="1">
        <a:lnSpc>
          <a:spcPct val="100000"/>
        </a:lnSpc>
        <a:spcBef>
          <a:spcPts val="0"/>
        </a:spcBef>
        <a:spcAft>
          <a:spcPts val="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100000"/>
        </a:lnSpc>
        <a:spcBef>
          <a:spcPts val="0"/>
        </a:spcBef>
        <a:spcAft>
          <a:spcPts val="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100000"/>
        </a:lnSpc>
        <a:spcBef>
          <a:spcPts val="0"/>
        </a:spcBef>
        <a:spcAft>
          <a:spcPts val="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(Gill Sans MT 40 pt.)</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E17B6E9-CE62-4E41-9FC4-07869BEFC1B8}" type="datetimeFigureOut">
              <a:rPr lang="en-US" smtClean="0"/>
              <a:t>11/2/2022</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E92D74C-7374-4751-8DB6-00BAEF81323E}" type="slidenum">
              <a:rPr lang="en-US" smtClean="0"/>
              <a:t>‹#›</a:t>
            </a:fld>
            <a:endParaRPr lang="en-US"/>
          </a:p>
        </p:txBody>
      </p:sp>
      <p:sp>
        <p:nvSpPr>
          <p:cNvPr id="1031" name="Rectangle 7"/>
          <p:cNvSpPr>
            <a:spLocks noChangeArrowheads="1"/>
          </p:cNvSpPr>
          <p:nvPr/>
        </p:nvSpPr>
        <p:spPr bwMode="auto">
          <a:xfrm>
            <a:off x="0" y="990600"/>
            <a:ext cx="12192000" cy="152400"/>
          </a:xfrm>
          <a:prstGeom prst="rect">
            <a:avLst/>
          </a:prstGeom>
          <a:gradFill rotWithShape="1">
            <a:gsLst>
              <a:gs pos="0">
                <a:srgbClr val="003399"/>
              </a:gs>
              <a:gs pos="100000">
                <a:schemeClr val="bg1"/>
              </a:gs>
            </a:gsLst>
            <a:lin ang="0" scaled="1"/>
          </a:gradFill>
          <a:ln w="9525">
            <a:noFill/>
            <a:miter lim="800000"/>
            <a:headEnd/>
            <a:tailEnd/>
          </a:ln>
          <a:effectLst/>
        </p:spPr>
        <p:txBody>
          <a:bodyPr wrap="none" anchor="ctr"/>
          <a:lstStyle/>
          <a:p>
            <a:pPr>
              <a:defRPr/>
            </a:pPr>
            <a:endParaRPr lang="en-US" sz="1800"/>
          </a:p>
        </p:txBody>
      </p:sp>
    </p:spTree>
    <p:extLst>
      <p:ext uri="{BB962C8B-B14F-4D97-AF65-F5344CB8AC3E}">
        <p14:creationId xmlns:p14="http://schemas.microsoft.com/office/powerpoint/2010/main" val="151461322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l" rtl="0" eaLnBrk="1" fontAlgn="base" hangingPunct="1">
        <a:spcBef>
          <a:spcPct val="0"/>
        </a:spcBef>
        <a:spcAft>
          <a:spcPct val="0"/>
        </a:spcAft>
        <a:defRPr sz="4000">
          <a:solidFill>
            <a:schemeClr val="accent2"/>
          </a:solidFill>
          <a:latin typeface="+mj-lt"/>
          <a:ea typeface="+mj-ea"/>
          <a:cs typeface="+mj-cs"/>
        </a:defRPr>
      </a:lvl1pPr>
      <a:lvl2pPr algn="l" rtl="0" eaLnBrk="1" fontAlgn="base" hangingPunct="1">
        <a:spcBef>
          <a:spcPct val="0"/>
        </a:spcBef>
        <a:spcAft>
          <a:spcPct val="0"/>
        </a:spcAft>
        <a:defRPr sz="4000">
          <a:solidFill>
            <a:schemeClr val="accent2"/>
          </a:solidFill>
          <a:latin typeface="Gill Sans MT" pitchFamily="34" charset="0"/>
        </a:defRPr>
      </a:lvl2pPr>
      <a:lvl3pPr algn="l" rtl="0" eaLnBrk="1" fontAlgn="base" hangingPunct="1">
        <a:spcBef>
          <a:spcPct val="0"/>
        </a:spcBef>
        <a:spcAft>
          <a:spcPct val="0"/>
        </a:spcAft>
        <a:defRPr sz="4000">
          <a:solidFill>
            <a:schemeClr val="accent2"/>
          </a:solidFill>
          <a:latin typeface="Gill Sans MT" pitchFamily="34" charset="0"/>
        </a:defRPr>
      </a:lvl3pPr>
      <a:lvl4pPr algn="l" rtl="0" eaLnBrk="1" fontAlgn="base" hangingPunct="1">
        <a:spcBef>
          <a:spcPct val="0"/>
        </a:spcBef>
        <a:spcAft>
          <a:spcPct val="0"/>
        </a:spcAft>
        <a:defRPr sz="4000">
          <a:solidFill>
            <a:schemeClr val="accent2"/>
          </a:solidFill>
          <a:latin typeface="Gill Sans MT" pitchFamily="34" charset="0"/>
        </a:defRPr>
      </a:lvl4pPr>
      <a:lvl5pPr algn="l" rtl="0" eaLnBrk="1" fontAlgn="base" hangingPunct="1">
        <a:spcBef>
          <a:spcPct val="0"/>
        </a:spcBef>
        <a:spcAft>
          <a:spcPct val="0"/>
        </a:spcAft>
        <a:defRPr sz="4000">
          <a:solidFill>
            <a:schemeClr val="accent2"/>
          </a:solidFill>
          <a:latin typeface="Gill Sans MT" pitchFamily="34" charset="0"/>
        </a:defRPr>
      </a:lvl5pPr>
      <a:lvl6pPr marL="457200" algn="l" rtl="0" eaLnBrk="1" fontAlgn="base" hangingPunct="1">
        <a:spcBef>
          <a:spcPct val="0"/>
        </a:spcBef>
        <a:spcAft>
          <a:spcPct val="0"/>
        </a:spcAft>
        <a:defRPr sz="4000">
          <a:solidFill>
            <a:schemeClr val="accent2"/>
          </a:solidFill>
          <a:latin typeface="Gill Sans MT" pitchFamily="34" charset="0"/>
        </a:defRPr>
      </a:lvl6pPr>
      <a:lvl7pPr marL="914400" algn="l" rtl="0" eaLnBrk="1" fontAlgn="base" hangingPunct="1">
        <a:spcBef>
          <a:spcPct val="0"/>
        </a:spcBef>
        <a:spcAft>
          <a:spcPct val="0"/>
        </a:spcAft>
        <a:defRPr sz="4000">
          <a:solidFill>
            <a:schemeClr val="accent2"/>
          </a:solidFill>
          <a:latin typeface="Gill Sans MT" pitchFamily="34" charset="0"/>
        </a:defRPr>
      </a:lvl7pPr>
      <a:lvl8pPr marL="1371600" algn="l" rtl="0" eaLnBrk="1" fontAlgn="base" hangingPunct="1">
        <a:spcBef>
          <a:spcPct val="0"/>
        </a:spcBef>
        <a:spcAft>
          <a:spcPct val="0"/>
        </a:spcAft>
        <a:defRPr sz="4000">
          <a:solidFill>
            <a:schemeClr val="accent2"/>
          </a:solidFill>
          <a:latin typeface="Gill Sans MT" pitchFamily="34" charset="0"/>
        </a:defRPr>
      </a:lvl8pPr>
      <a:lvl9pPr marL="1828800" algn="l" rtl="0" eaLnBrk="1" fontAlgn="base" hangingPunct="1">
        <a:spcBef>
          <a:spcPct val="0"/>
        </a:spcBef>
        <a:spcAft>
          <a:spcPct val="0"/>
        </a:spcAft>
        <a:defRPr sz="4000">
          <a:solidFill>
            <a:schemeClr val="accent2"/>
          </a:solidFill>
          <a:latin typeface="Gill Sans MT" pitchFamily="34" charset="0"/>
        </a:defRPr>
      </a:lvl9pPr>
    </p:titleStyle>
    <p:bodyStyle>
      <a:lvl1pPr marL="342900" indent="-342900" algn="l" rtl="0" eaLnBrk="1" fontAlgn="base" hangingPunct="1">
        <a:spcBef>
          <a:spcPct val="20000"/>
        </a:spcBef>
        <a:spcAft>
          <a:spcPct val="0"/>
        </a:spcAft>
        <a:buChar char="•"/>
        <a:defRPr sz="3200">
          <a:solidFill>
            <a:schemeClr val="accent2"/>
          </a:solidFill>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adipuglia@pattan.net"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755720" y="1892300"/>
            <a:ext cx="7911439" cy="1632262"/>
          </a:xfrm>
        </p:spPr>
        <p:txBody>
          <a:bodyPr>
            <a:normAutofit fontScale="90000"/>
          </a:bodyPr>
          <a:lstStyle/>
          <a:p>
            <a:r>
              <a:rPr lang="en-US" sz="3600" b="1" dirty="0"/>
              <a:t>The Role of Board-Certified Behavior Analysts in PA Autism Support School Programs</a:t>
            </a:r>
            <a:br>
              <a:rPr lang="en-US" altLang="en-US" sz="3600" dirty="0"/>
            </a:br>
            <a:endParaRPr lang="en-US" altLang="en-US" sz="3600" dirty="0"/>
          </a:p>
        </p:txBody>
      </p:sp>
      <p:sp>
        <p:nvSpPr>
          <p:cNvPr id="5123" name="Rectangle 3"/>
          <p:cNvSpPr>
            <a:spLocks noGrp="1" noChangeArrowheads="1"/>
          </p:cNvSpPr>
          <p:nvPr>
            <p:ph type="subTitle" idx="1"/>
          </p:nvPr>
        </p:nvSpPr>
        <p:spPr>
          <a:xfrm>
            <a:off x="3755720" y="3149600"/>
            <a:ext cx="7210399" cy="1632262"/>
          </a:xfrm>
        </p:spPr>
        <p:txBody>
          <a:bodyPr>
            <a:normAutofit/>
          </a:bodyPr>
          <a:lstStyle/>
          <a:p>
            <a:pPr eaLnBrk="1" hangingPunct="1"/>
            <a:r>
              <a:rPr lang="en-US" altLang="en-US" dirty="0"/>
              <a:t> </a:t>
            </a:r>
            <a:br>
              <a:rPr lang="en-US" altLang="en-US" dirty="0"/>
            </a:br>
            <a:r>
              <a:rPr lang="en-US" altLang="en-US" dirty="0"/>
              <a:t>PATTAN Harrisburg Autism Initiative Team</a:t>
            </a:r>
          </a:p>
        </p:txBody>
      </p:sp>
    </p:spTree>
    <p:extLst>
      <p:ext uri="{BB962C8B-B14F-4D97-AF65-F5344CB8AC3E}">
        <p14:creationId xmlns:p14="http://schemas.microsoft.com/office/powerpoint/2010/main" val="227959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20" y="1123841"/>
            <a:ext cx="2343323" cy="4601183"/>
          </a:xfrm>
        </p:spPr>
        <p:txBody>
          <a:bodyPr/>
          <a:lstStyle/>
          <a:p>
            <a:r>
              <a:rPr lang="en-US" dirty="0"/>
              <a:t>Where we do it</a:t>
            </a:r>
          </a:p>
        </p:txBody>
      </p:sp>
      <p:sp>
        <p:nvSpPr>
          <p:cNvPr id="3" name="Content Placeholder 2"/>
          <p:cNvSpPr>
            <a:spLocks noGrp="1"/>
          </p:cNvSpPr>
          <p:nvPr>
            <p:ph idx="1"/>
          </p:nvPr>
        </p:nvSpPr>
        <p:spPr/>
        <p:txBody>
          <a:bodyPr>
            <a:noAutofit/>
          </a:bodyPr>
          <a:lstStyle/>
          <a:p>
            <a:r>
              <a:rPr lang="en-US" dirty="0"/>
              <a:t>Public school settings</a:t>
            </a:r>
          </a:p>
          <a:p>
            <a:r>
              <a:rPr lang="en-US" dirty="0"/>
              <a:t>Across grade levels: Pre-K through Transition from public education</a:t>
            </a:r>
          </a:p>
          <a:p>
            <a:r>
              <a:rPr lang="en-US" dirty="0"/>
              <a:t>Across geographical areas: urban, rural, suburban</a:t>
            </a:r>
          </a:p>
          <a:p>
            <a:r>
              <a:rPr lang="en-US" dirty="0"/>
              <a:t>And school district size (from several hundred students to 10s of thousands of students)</a:t>
            </a:r>
          </a:p>
          <a:p>
            <a:r>
              <a:rPr lang="en-US" dirty="0"/>
              <a:t>Across both typical public-school districts as well as a few charter schools and several Approved Private Schools</a:t>
            </a:r>
          </a:p>
        </p:txBody>
      </p:sp>
    </p:spTree>
    <p:extLst>
      <p:ext uri="{BB962C8B-B14F-4D97-AF65-F5344CB8AC3E}">
        <p14:creationId xmlns:p14="http://schemas.microsoft.com/office/powerpoint/2010/main" val="290857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48" y="1181101"/>
            <a:ext cx="3358695" cy="4158342"/>
          </a:xfrm>
        </p:spPr>
        <p:txBody>
          <a:bodyPr>
            <a:normAutofit/>
          </a:bodyPr>
          <a:lstStyle/>
          <a:p>
            <a:r>
              <a:rPr lang="en-US" dirty="0"/>
              <a:t>Other environmental variables that require integration with training and instructional delivery</a:t>
            </a:r>
          </a:p>
        </p:txBody>
      </p:sp>
      <p:sp>
        <p:nvSpPr>
          <p:cNvPr id="3" name="Content Placeholder 2"/>
          <p:cNvSpPr>
            <a:spLocks noGrp="1"/>
          </p:cNvSpPr>
          <p:nvPr>
            <p:ph idx="1"/>
          </p:nvPr>
        </p:nvSpPr>
        <p:spPr>
          <a:xfrm>
            <a:off x="3923845" y="1181101"/>
            <a:ext cx="7765322" cy="4501242"/>
          </a:xfrm>
        </p:spPr>
        <p:txBody>
          <a:bodyPr>
            <a:noAutofit/>
          </a:bodyPr>
          <a:lstStyle/>
          <a:p>
            <a:r>
              <a:rPr lang="en-US" sz="2000" dirty="0"/>
              <a:t>Student variables:</a:t>
            </a:r>
          </a:p>
          <a:p>
            <a:pPr lvl="1"/>
            <a:r>
              <a:rPr lang="en-US" dirty="0"/>
              <a:t>Functional levels</a:t>
            </a:r>
          </a:p>
          <a:p>
            <a:pPr lvl="1"/>
            <a:r>
              <a:rPr lang="en-US" dirty="0"/>
              <a:t>Family issues</a:t>
            </a:r>
          </a:p>
          <a:p>
            <a:pPr lvl="1"/>
            <a:r>
              <a:rPr lang="en-US" dirty="0"/>
              <a:t>Cultural variables</a:t>
            </a:r>
          </a:p>
          <a:p>
            <a:r>
              <a:rPr lang="en-US" sz="2000" dirty="0"/>
              <a:t>Staff variables</a:t>
            </a:r>
          </a:p>
          <a:p>
            <a:r>
              <a:rPr lang="en-US" sz="2000" dirty="0"/>
              <a:t>Administration Variables</a:t>
            </a:r>
          </a:p>
          <a:p>
            <a:r>
              <a:rPr lang="en-US" sz="2000" dirty="0"/>
              <a:t>Resource availability</a:t>
            </a:r>
          </a:p>
          <a:p>
            <a:r>
              <a:rPr lang="en-US" sz="2000" dirty="0"/>
              <a:t>Regulatory environment</a:t>
            </a:r>
          </a:p>
          <a:p>
            <a:r>
              <a:rPr lang="en-US" sz="2000" dirty="0"/>
              <a:t>Differences of opinion and priority on inclusion/instructional targets/discipline strategies</a:t>
            </a:r>
          </a:p>
          <a:p>
            <a:r>
              <a:rPr lang="en-US" sz="2400" b="1" dirty="0"/>
              <a:t>The science behind ABA applications rarely specifies how each of these variables interact in relation to educational outcomes.</a:t>
            </a:r>
          </a:p>
          <a:p>
            <a:endParaRPr lang="en-US" sz="1400" dirty="0"/>
          </a:p>
          <a:p>
            <a:pPr marL="0" indent="0">
              <a:buNone/>
            </a:pPr>
            <a:endParaRPr lang="en-US" sz="1400" dirty="0"/>
          </a:p>
        </p:txBody>
      </p:sp>
    </p:spTree>
    <p:extLst>
      <p:ext uri="{BB962C8B-B14F-4D97-AF65-F5344CB8AC3E}">
        <p14:creationId xmlns:p14="http://schemas.microsoft.com/office/powerpoint/2010/main" val="30098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established principles: </a:t>
            </a:r>
          </a:p>
        </p:txBody>
      </p:sp>
      <p:sp>
        <p:nvSpPr>
          <p:cNvPr id="3" name="Content Placeholder 2"/>
          <p:cNvSpPr>
            <a:spLocks noGrp="1"/>
          </p:cNvSpPr>
          <p:nvPr>
            <p:ph idx="1"/>
          </p:nvPr>
        </p:nvSpPr>
        <p:spPr/>
        <p:txBody>
          <a:bodyPr>
            <a:noAutofit/>
          </a:bodyPr>
          <a:lstStyle/>
          <a:p>
            <a:r>
              <a:rPr lang="en-US" dirty="0"/>
              <a:t>Centrality of active student responding</a:t>
            </a:r>
          </a:p>
          <a:p>
            <a:r>
              <a:rPr lang="en-US" dirty="0"/>
              <a:t>Data informed decision making</a:t>
            </a:r>
          </a:p>
          <a:p>
            <a:r>
              <a:rPr lang="en-US" dirty="0"/>
              <a:t>Systems organization</a:t>
            </a:r>
          </a:p>
          <a:p>
            <a:r>
              <a:rPr lang="en-US" dirty="0"/>
              <a:t>Space and materials organization</a:t>
            </a:r>
          </a:p>
          <a:p>
            <a:r>
              <a:rPr lang="en-US" dirty="0"/>
              <a:t>Reinforcement of effective repertoires for both staff and students</a:t>
            </a:r>
          </a:p>
          <a:p>
            <a:r>
              <a:rPr lang="en-US" dirty="0"/>
              <a:t>The principle of “checking”: treatment fidelity</a:t>
            </a:r>
          </a:p>
          <a:p>
            <a:endParaRPr lang="en-US" sz="1800" dirty="0"/>
          </a:p>
          <a:p>
            <a:endParaRPr lang="en-US" sz="1800" dirty="0"/>
          </a:p>
        </p:txBody>
      </p:sp>
    </p:spTree>
    <p:extLst>
      <p:ext uri="{BB962C8B-B14F-4D97-AF65-F5344CB8AC3E}">
        <p14:creationId xmlns:p14="http://schemas.microsoft.com/office/powerpoint/2010/main" val="247516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6187" y="76200"/>
            <a:ext cx="2530928" cy="5116286"/>
          </a:xfrm>
        </p:spPr>
        <p:txBody>
          <a:bodyPr/>
          <a:lstStyle/>
          <a:p>
            <a:r>
              <a:rPr lang="en-US" sz="2400" dirty="0">
                <a:solidFill>
                  <a:srgbClr val="004976"/>
                </a:solidFill>
              </a:rPr>
              <a:t>PATTAN AI ABA Supports Training Model</a:t>
            </a:r>
            <a:endParaRPr lang="es-DO" dirty="0">
              <a:solidFill>
                <a:srgbClr val="00497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2815386"/>
              </p:ext>
            </p:extLst>
          </p:nvPr>
        </p:nvGraphicFramePr>
        <p:xfrm>
          <a:off x="3608268" y="76201"/>
          <a:ext cx="8049275"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80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Autism Initiative Supports</a:t>
            </a:r>
            <a:br>
              <a:rPr lang="en-US" sz="4000" dirty="0"/>
            </a:br>
            <a:br>
              <a:rPr lang="en-US" sz="4000" dirty="0"/>
            </a:br>
            <a:r>
              <a:rPr lang="en-US" sz="4000" dirty="0"/>
              <a:t>An Integrated System of Effective Instruction</a:t>
            </a:r>
          </a:p>
        </p:txBody>
      </p:sp>
      <p:graphicFrame>
        <p:nvGraphicFramePr>
          <p:cNvPr id="6" name="Content Placeholder 3"/>
          <p:cNvGraphicFramePr>
            <a:graphicFrameLocks/>
          </p:cNvGraphicFramePr>
          <p:nvPr/>
        </p:nvGraphicFramePr>
        <p:xfrm>
          <a:off x="4101353" y="996444"/>
          <a:ext cx="7745506" cy="48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7355540" y="2232212"/>
            <a:ext cx="1304365" cy="802256"/>
          </a:xfrm>
          <a:prstGeom prst="ellipse">
            <a:avLst/>
          </a:prstGeom>
          <a:solidFill>
            <a:srgbClr val="007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LRE</a:t>
            </a:r>
          </a:p>
        </p:txBody>
      </p:sp>
      <p:sp>
        <p:nvSpPr>
          <p:cNvPr id="8" name="Oval 7"/>
          <p:cNvSpPr/>
          <p:nvPr/>
        </p:nvSpPr>
        <p:spPr>
          <a:xfrm>
            <a:off x="6965576" y="3088255"/>
            <a:ext cx="2070847" cy="878497"/>
          </a:xfrm>
          <a:prstGeom prst="ellipse">
            <a:avLst/>
          </a:prstGeom>
          <a:solidFill>
            <a:srgbClr val="0076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Family Engagement</a:t>
            </a:r>
          </a:p>
        </p:txBody>
      </p:sp>
    </p:spTree>
    <p:extLst>
      <p:ext uri="{BB962C8B-B14F-4D97-AF65-F5344CB8AC3E}">
        <p14:creationId xmlns:p14="http://schemas.microsoft.com/office/powerpoint/2010/main" val="382817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090655" y="0"/>
            <a:ext cx="7766050" cy="995362"/>
          </a:xfrm>
        </p:spPr>
        <p:txBody>
          <a:bodyPr>
            <a:normAutofit/>
          </a:bodyPr>
          <a:lstStyle/>
          <a:p>
            <a:pPr algn="ctr"/>
            <a:r>
              <a:rPr lang="en-US" altLang="en-US" sz="3600" dirty="0">
                <a:solidFill>
                  <a:schemeClr val="accent1">
                    <a:lumMod val="75000"/>
                  </a:schemeClr>
                </a:solidFill>
              </a:rPr>
              <a:t>Site Review: Overview</a:t>
            </a:r>
          </a:p>
        </p:txBody>
      </p:sp>
      <p:sp>
        <p:nvSpPr>
          <p:cNvPr id="14339" name="Content Placeholder 2"/>
          <p:cNvSpPr>
            <a:spLocks noGrp="1"/>
          </p:cNvSpPr>
          <p:nvPr>
            <p:ph idx="4294967295"/>
          </p:nvPr>
        </p:nvSpPr>
        <p:spPr>
          <a:xfrm>
            <a:off x="990599" y="1733496"/>
            <a:ext cx="2819401" cy="4057704"/>
          </a:xfrm>
          <a:solidFill>
            <a:srgbClr val="057679"/>
          </a:solidFill>
          <a:ln cmpd="sng">
            <a:solidFill>
              <a:schemeClr val="accent1">
                <a:hueOff val="0"/>
                <a:satOff val="0"/>
                <a:lumOff val="0"/>
              </a:schemeClr>
            </a:solidFill>
          </a:ln>
          <a:effectLst>
            <a:softEdge rad="0"/>
          </a:effectLst>
        </p:spPr>
        <p:txBody>
          <a:bodyPr anchor="t"/>
          <a:lstStyle/>
          <a:p>
            <a:r>
              <a:rPr lang="en-US" altLang="en-US" sz="2000" dirty="0">
                <a:solidFill>
                  <a:schemeClr val="bg1">
                    <a:lumMod val="95000"/>
                  </a:schemeClr>
                </a:solidFill>
              </a:rPr>
              <a:t>Classroom Organization</a:t>
            </a:r>
          </a:p>
          <a:p>
            <a:pPr lvl="1"/>
            <a:r>
              <a:rPr lang="en-US" altLang="en-US" sz="1800" dirty="0">
                <a:solidFill>
                  <a:schemeClr val="bg1">
                    <a:lumMod val="95000"/>
                  </a:schemeClr>
                </a:solidFill>
              </a:rPr>
              <a:t>Schedules</a:t>
            </a:r>
          </a:p>
          <a:p>
            <a:pPr lvl="1"/>
            <a:r>
              <a:rPr lang="en-US" altLang="en-US" sz="1800" dirty="0">
                <a:solidFill>
                  <a:schemeClr val="bg1">
                    <a:lumMod val="95000"/>
                  </a:schemeClr>
                </a:solidFill>
              </a:rPr>
              <a:t>Classroom environment </a:t>
            </a:r>
          </a:p>
          <a:p>
            <a:pPr lvl="1"/>
            <a:r>
              <a:rPr lang="en-US" altLang="en-US" sz="1800" dirty="0">
                <a:solidFill>
                  <a:schemeClr val="bg1">
                    <a:lumMod val="95000"/>
                  </a:schemeClr>
                </a:solidFill>
              </a:rPr>
              <a:t>Materials</a:t>
            </a:r>
          </a:p>
          <a:p>
            <a:pPr lvl="1"/>
            <a:r>
              <a:rPr lang="en-US" altLang="en-US" sz="1800" dirty="0">
                <a:solidFill>
                  <a:schemeClr val="bg1">
                    <a:lumMod val="95000"/>
                  </a:schemeClr>
                </a:solidFill>
              </a:rPr>
              <a:t>Data: </a:t>
            </a:r>
            <a:r>
              <a:rPr lang="en-US" altLang="en-US" sz="1400" dirty="0">
                <a:solidFill>
                  <a:schemeClr val="bg1">
                    <a:lumMod val="95000"/>
                  </a:schemeClr>
                </a:solidFill>
              </a:rPr>
              <a:t>student notebooks</a:t>
            </a:r>
          </a:p>
          <a:p>
            <a:r>
              <a:rPr lang="en-US" altLang="en-US" sz="1600" dirty="0">
                <a:solidFill>
                  <a:schemeClr val="bg1">
                    <a:lumMod val="95000"/>
                  </a:schemeClr>
                </a:solidFill>
              </a:rPr>
              <a:t>Consultation/Training</a:t>
            </a:r>
          </a:p>
          <a:p>
            <a:r>
              <a:rPr lang="en-US" altLang="en-US" sz="1600" dirty="0">
                <a:solidFill>
                  <a:schemeClr val="bg1">
                    <a:lumMod val="95000"/>
                  </a:schemeClr>
                </a:solidFill>
              </a:rPr>
              <a:t>Inclusive Practices</a:t>
            </a:r>
          </a:p>
          <a:p>
            <a:r>
              <a:rPr lang="en-US" altLang="en-US" sz="1600" dirty="0">
                <a:solidFill>
                  <a:schemeClr val="bg1">
                    <a:lumMod val="95000"/>
                  </a:schemeClr>
                </a:solidFill>
              </a:rPr>
              <a:t>Family Engagement</a:t>
            </a:r>
          </a:p>
        </p:txBody>
      </p:sp>
      <p:sp>
        <p:nvSpPr>
          <p:cNvPr id="4" name="Content Placeholder 2"/>
          <p:cNvSpPr txBox="1">
            <a:spLocks/>
          </p:cNvSpPr>
          <p:nvPr/>
        </p:nvSpPr>
        <p:spPr>
          <a:xfrm>
            <a:off x="8229601" y="1721953"/>
            <a:ext cx="2819400" cy="4069245"/>
          </a:xfrm>
          <a:prstGeom prst="rect">
            <a:avLst/>
          </a:prstGeom>
          <a:solidFill>
            <a:srgbClr val="057679"/>
          </a:solidFill>
          <a:ln cmpd="sng">
            <a:solidFill>
              <a:schemeClr val="accent1">
                <a:hueOff val="0"/>
                <a:satOff val="0"/>
                <a:lumOff val="0"/>
              </a:schemeClr>
            </a:solidFill>
          </a:ln>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Behavior Interventions to reduce problem behavior</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FBA</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Implementation (data, treatment integrity, implemented as written, staff training, etc.)</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Plan design (reduce motivation, teach competing response, extinction)</a:t>
            </a:r>
          </a:p>
          <a:p>
            <a:pPr marL="6858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endParaRPr>
          </a:p>
        </p:txBody>
      </p:sp>
      <p:sp>
        <p:nvSpPr>
          <p:cNvPr id="5" name="Content Placeholder 2"/>
          <p:cNvSpPr txBox="1">
            <a:spLocks/>
          </p:cNvSpPr>
          <p:nvPr/>
        </p:nvSpPr>
        <p:spPr>
          <a:xfrm>
            <a:off x="4495800" y="1721954"/>
            <a:ext cx="2895600" cy="4069245"/>
          </a:xfrm>
          <a:prstGeom prst="rect">
            <a:avLst/>
          </a:prstGeom>
          <a:solidFill>
            <a:srgbClr val="057679"/>
          </a:solidFill>
          <a:ln cmpd="sng">
            <a:solidFill>
              <a:schemeClr val="accent1">
                <a:hueOff val="0"/>
                <a:satOff val="0"/>
                <a:lumOff val="0"/>
              </a:schemeClr>
            </a:solidFill>
          </a:ln>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Instruction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Mand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Intensive teaching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Natural Environment Training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Vocal training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ADLs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Direct Instruction and group instruction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Fluency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FFFFFF">
                    <a:lumMod val="95000"/>
                  </a:srgbClr>
                </a:solidFill>
                <a:effectLst>
                  <a:outerShdw blurRad="50800" dist="38100" dir="2700000" algn="tl" rotWithShape="0">
                    <a:srgbClr val="000000">
                      <a:alpha val="48000"/>
                    </a:srgbClr>
                  </a:outerShdw>
                </a:effectLst>
                <a:uLnTx/>
                <a:uFillTx/>
                <a:latin typeface="Century Gothic"/>
                <a:ea typeface="+mn-ea"/>
                <a:cs typeface="+mn-cs"/>
              </a:rPr>
              <a:t>Social Skills</a:t>
            </a:r>
          </a:p>
        </p:txBody>
      </p:sp>
    </p:spTree>
    <p:extLst>
      <p:ext uri="{BB962C8B-B14F-4D97-AF65-F5344CB8AC3E}">
        <p14:creationId xmlns:p14="http://schemas.microsoft.com/office/powerpoint/2010/main" val="200778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43BAAE06-0C7F-B507-3415-677988638E97}"/>
              </a:ext>
            </a:extLst>
          </p:cNvPr>
          <p:cNvSpPr>
            <a:spLocks noGrp="1"/>
          </p:cNvSpPr>
          <p:nvPr>
            <p:ph type="title"/>
          </p:nvPr>
        </p:nvSpPr>
        <p:spPr/>
        <p:txBody>
          <a:bodyPr>
            <a:normAutofit fontScale="90000"/>
          </a:bodyPr>
          <a:lstStyle/>
          <a:p>
            <a:r>
              <a:rPr lang="en-US" altLang="en-US" dirty="0"/>
              <a:t>Intensive Behavioral Health Services (IBHS)</a:t>
            </a:r>
            <a:br>
              <a:rPr lang="en-US" altLang="en-US" dirty="0"/>
            </a:br>
            <a:br>
              <a:rPr lang="en-US" altLang="en-US" dirty="0"/>
            </a:br>
            <a:r>
              <a:rPr lang="en-US" altLang="en-US" dirty="0"/>
              <a:t>Formerly Wraparound – Behavioral Health Rehabilitation Services (BHRS)</a:t>
            </a:r>
            <a:br>
              <a:rPr lang="en-US" altLang="en-US" dirty="0"/>
            </a:br>
            <a:endParaRPr lang="en-US" altLang="en-US" dirty="0"/>
          </a:p>
        </p:txBody>
      </p:sp>
      <p:sp>
        <p:nvSpPr>
          <p:cNvPr id="133123" name="Content Placeholder 2">
            <a:extLst>
              <a:ext uri="{FF2B5EF4-FFF2-40B4-BE49-F238E27FC236}">
                <a16:creationId xmlns:a16="http://schemas.microsoft.com/office/drawing/2014/main" id="{627F3E64-18EF-8B7C-691E-1DAABCAB1EB2}"/>
              </a:ext>
            </a:extLst>
          </p:cNvPr>
          <p:cNvSpPr>
            <a:spLocks noGrp="1"/>
          </p:cNvSpPr>
          <p:nvPr>
            <p:ph idx="1"/>
          </p:nvPr>
        </p:nvSpPr>
        <p:spPr/>
        <p:txBody>
          <a:bodyPr/>
          <a:lstStyle/>
          <a:p>
            <a:r>
              <a:rPr lang="en-US" altLang="en-US" dirty="0"/>
              <a:t>Funded by DHS </a:t>
            </a:r>
          </a:p>
          <a:p>
            <a:r>
              <a:rPr lang="en-US" altLang="en-US" dirty="0"/>
              <a:t> Individualized mental health services provided in the home, school, or community – in effect since October 2019</a:t>
            </a:r>
          </a:p>
          <a:p>
            <a:r>
              <a:rPr lang="en-US" altLang="en-US" dirty="0"/>
              <a:t>Based on medical necessity criteria</a:t>
            </a:r>
          </a:p>
          <a:p>
            <a:endParaRPr lang="en-US" altLang="en-US" dirty="0"/>
          </a:p>
          <a:p>
            <a:endParaRPr lang="en-US" altLang="en-US" dirty="0"/>
          </a:p>
        </p:txBody>
      </p:sp>
      <p:sp>
        <p:nvSpPr>
          <p:cNvPr id="133124" name="Slide Number Placeholder 3">
            <a:extLst>
              <a:ext uri="{FF2B5EF4-FFF2-40B4-BE49-F238E27FC236}">
                <a16:creationId xmlns:a16="http://schemas.microsoft.com/office/drawing/2014/main" id="{C24D0234-8361-AA48-2963-E648F68D6D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fld id="{904F2904-9D43-49C2-AC1F-FB8757912737}" type="slidenum">
              <a:rPr lang="en-US" altLang="en-US"/>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43BAAE06-0C7F-B507-3415-677988638E97}"/>
              </a:ext>
            </a:extLst>
          </p:cNvPr>
          <p:cNvSpPr>
            <a:spLocks noGrp="1"/>
          </p:cNvSpPr>
          <p:nvPr>
            <p:ph type="title"/>
          </p:nvPr>
        </p:nvSpPr>
        <p:spPr/>
        <p:txBody>
          <a:bodyPr/>
          <a:lstStyle/>
          <a:p>
            <a:r>
              <a:rPr lang="en-US" altLang="en-US" dirty="0"/>
              <a:t>IBHS</a:t>
            </a:r>
            <a:br>
              <a:rPr lang="en-US" altLang="en-US" dirty="0"/>
            </a:br>
            <a:r>
              <a:rPr lang="en-US" altLang="en-US" dirty="0"/>
              <a:t>Services</a:t>
            </a:r>
            <a:br>
              <a:rPr lang="en-US" altLang="en-US" dirty="0"/>
            </a:br>
            <a:br>
              <a:rPr lang="en-US" altLang="en-US" dirty="0"/>
            </a:br>
            <a:endParaRPr lang="en-US" altLang="en-US" dirty="0"/>
          </a:p>
        </p:txBody>
      </p:sp>
      <p:sp>
        <p:nvSpPr>
          <p:cNvPr id="133123" name="Content Placeholder 2">
            <a:extLst>
              <a:ext uri="{FF2B5EF4-FFF2-40B4-BE49-F238E27FC236}">
                <a16:creationId xmlns:a16="http://schemas.microsoft.com/office/drawing/2014/main" id="{627F3E64-18EF-8B7C-691E-1DAABCAB1EB2}"/>
              </a:ext>
            </a:extLst>
          </p:cNvPr>
          <p:cNvSpPr>
            <a:spLocks noGrp="1"/>
          </p:cNvSpPr>
          <p:nvPr>
            <p:ph idx="1"/>
          </p:nvPr>
        </p:nvSpPr>
        <p:spPr/>
        <p:txBody>
          <a:bodyPr>
            <a:normAutofit fontScale="92500"/>
          </a:bodyPr>
          <a:lstStyle/>
          <a:p>
            <a:r>
              <a:rPr lang="en-US" altLang="en-US" dirty="0"/>
              <a:t>Individual services – which provides services to one child.</a:t>
            </a:r>
          </a:p>
          <a:p>
            <a:r>
              <a:rPr lang="en-US" altLang="en-US" dirty="0"/>
              <a:t>Applied Behavior Analysis (ABA) – which is a specific behavioral approach to services.</a:t>
            </a:r>
          </a:p>
          <a:p>
            <a:r>
              <a:rPr lang="en-US" altLang="en-US" dirty="0"/>
              <a:t>Group services – which are most often provided to multiple children at a specific place.</a:t>
            </a:r>
          </a:p>
          <a:p>
            <a:r>
              <a:rPr lang="en-US" altLang="en-US" dirty="0"/>
              <a:t>Evidence-based treatment (EBT) – behavioral health therapies that use scientifically established methods. These can be delivered through individual services, ABA services, and group services.</a:t>
            </a:r>
          </a:p>
        </p:txBody>
      </p:sp>
      <p:sp>
        <p:nvSpPr>
          <p:cNvPr id="133124" name="Slide Number Placeholder 3">
            <a:extLst>
              <a:ext uri="{FF2B5EF4-FFF2-40B4-BE49-F238E27FC236}">
                <a16:creationId xmlns:a16="http://schemas.microsoft.com/office/drawing/2014/main" id="{C24D0234-8361-AA48-2963-E648F68D6D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fld id="{904F2904-9D43-49C2-AC1F-FB8757912737}" type="slidenum">
              <a:rPr lang="en-US" altLang="en-US"/>
              <a:pPr/>
              <a:t>17</a:t>
            </a:fld>
            <a:endParaRPr lang="en-US" altLang="en-US"/>
          </a:p>
        </p:txBody>
      </p:sp>
    </p:spTree>
    <p:extLst>
      <p:ext uri="{BB962C8B-B14F-4D97-AF65-F5344CB8AC3E}">
        <p14:creationId xmlns:p14="http://schemas.microsoft.com/office/powerpoint/2010/main" val="257887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43BAAE06-0C7F-B507-3415-677988638E97}"/>
              </a:ext>
            </a:extLst>
          </p:cNvPr>
          <p:cNvSpPr>
            <a:spLocks noGrp="1"/>
          </p:cNvSpPr>
          <p:nvPr>
            <p:ph type="title"/>
          </p:nvPr>
        </p:nvSpPr>
        <p:spPr/>
        <p:txBody>
          <a:bodyPr/>
          <a:lstStyle/>
          <a:p>
            <a:r>
              <a:rPr lang="en-US" altLang="en-US" dirty="0"/>
              <a:t>IBHS</a:t>
            </a:r>
            <a:br>
              <a:rPr lang="en-US" altLang="en-US" dirty="0"/>
            </a:br>
            <a:r>
              <a:rPr lang="en-US" altLang="en-US" dirty="0"/>
              <a:t>Services</a:t>
            </a:r>
            <a:br>
              <a:rPr lang="en-US" altLang="en-US" dirty="0"/>
            </a:br>
            <a:br>
              <a:rPr lang="en-US" altLang="en-US" dirty="0"/>
            </a:br>
            <a:endParaRPr lang="en-US" altLang="en-US" dirty="0"/>
          </a:p>
        </p:txBody>
      </p:sp>
      <p:sp>
        <p:nvSpPr>
          <p:cNvPr id="133123" name="Content Placeholder 2">
            <a:extLst>
              <a:ext uri="{FF2B5EF4-FFF2-40B4-BE49-F238E27FC236}">
                <a16:creationId xmlns:a16="http://schemas.microsoft.com/office/drawing/2014/main" id="{627F3E64-18EF-8B7C-691E-1DAABCAB1EB2}"/>
              </a:ext>
            </a:extLst>
          </p:cNvPr>
          <p:cNvSpPr>
            <a:spLocks noGrp="1"/>
          </p:cNvSpPr>
          <p:nvPr>
            <p:ph idx="1"/>
          </p:nvPr>
        </p:nvSpPr>
        <p:spPr/>
        <p:txBody>
          <a:bodyPr>
            <a:normAutofit/>
          </a:bodyPr>
          <a:lstStyle/>
          <a:p>
            <a:r>
              <a:rPr lang="en-US" altLang="en-US" dirty="0"/>
              <a:t>Asst. BC-ABA – Assistant behavior consultation-applied behavior analysis</a:t>
            </a:r>
          </a:p>
          <a:p>
            <a:r>
              <a:rPr lang="en-US" altLang="en-US" dirty="0"/>
              <a:t>BA – Behavior analytic</a:t>
            </a:r>
          </a:p>
          <a:p>
            <a:r>
              <a:rPr lang="en-US" altLang="en-US" dirty="0"/>
              <a:t>BC – Behavior consultation</a:t>
            </a:r>
          </a:p>
          <a:p>
            <a:r>
              <a:rPr lang="en-US" altLang="en-US" dirty="0"/>
              <a:t>BC-ABA – Behavior consultation-applied behavior analysis</a:t>
            </a:r>
          </a:p>
          <a:p>
            <a:r>
              <a:rPr lang="en-US" altLang="en-US" dirty="0"/>
              <a:t>BHT – Behavioral health technician</a:t>
            </a:r>
          </a:p>
          <a:p>
            <a:r>
              <a:rPr lang="en-US" altLang="en-US" dirty="0"/>
              <a:t>BHT-ABA – Behavioral health technician-applied behavior analysis</a:t>
            </a:r>
          </a:p>
          <a:p>
            <a:r>
              <a:rPr lang="en-US" altLang="en-US" dirty="0"/>
              <a:t>MT – Mobile therapy</a:t>
            </a:r>
          </a:p>
        </p:txBody>
      </p:sp>
      <p:sp>
        <p:nvSpPr>
          <p:cNvPr id="133124" name="Slide Number Placeholder 3">
            <a:extLst>
              <a:ext uri="{FF2B5EF4-FFF2-40B4-BE49-F238E27FC236}">
                <a16:creationId xmlns:a16="http://schemas.microsoft.com/office/drawing/2014/main" id="{C24D0234-8361-AA48-2963-E648F68D6D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fld id="{904F2904-9D43-49C2-AC1F-FB8757912737}" type="slidenum">
              <a:rPr lang="en-US" altLang="en-US"/>
              <a:pPr/>
              <a:t>18</a:t>
            </a:fld>
            <a:endParaRPr lang="en-US" altLang="en-US"/>
          </a:p>
        </p:txBody>
      </p:sp>
    </p:spTree>
    <p:extLst>
      <p:ext uri="{BB962C8B-B14F-4D97-AF65-F5344CB8AC3E}">
        <p14:creationId xmlns:p14="http://schemas.microsoft.com/office/powerpoint/2010/main" val="189634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43BAAE06-0C7F-B507-3415-677988638E97}"/>
              </a:ext>
            </a:extLst>
          </p:cNvPr>
          <p:cNvSpPr>
            <a:spLocks noGrp="1"/>
          </p:cNvSpPr>
          <p:nvPr>
            <p:ph type="title"/>
          </p:nvPr>
        </p:nvSpPr>
        <p:spPr/>
        <p:txBody>
          <a:bodyPr/>
          <a:lstStyle/>
          <a:p>
            <a:r>
              <a:rPr lang="en-US" altLang="en-US" dirty="0"/>
              <a:t>Board Certification</a:t>
            </a:r>
          </a:p>
        </p:txBody>
      </p:sp>
      <p:sp>
        <p:nvSpPr>
          <p:cNvPr id="133123" name="Content Placeholder 2">
            <a:extLst>
              <a:ext uri="{FF2B5EF4-FFF2-40B4-BE49-F238E27FC236}">
                <a16:creationId xmlns:a16="http://schemas.microsoft.com/office/drawing/2014/main" id="{627F3E64-18EF-8B7C-691E-1DAABCAB1EB2}"/>
              </a:ext>
            </a:extLst>
          </p:cNvPr>
          <p:cNvSpPr>
            <a:spLocks noGrp="1"/>
          </p:cNvSpPr>
          <p:nvPr>
            <p:ph idx="1"/>
          </p:nvPr>
        </p:nvSpPr>
        <p:spPr/>
        <p:txBody>
          <a:bodyPr>
            <a:normAutofit/>
          </a:bodyPr>
          <a:lstStyle/>
          <a:p>
            <a:r>
              <a:rPr lang="en-US" altLang="en-US" dirty="0"/>
              <a:t>BCaBA – Board-certified assistant behavior analyst</a:t>
            </a:r>
          </a:p>
          <a:p>
            <a:r>
              <a:rPr lang="en-US" altLang="en-US" dirty="0"/>
              <a:t>BCAT – Board-certified autism technician</a:t>
            </a:r>
          </a:p>
          <a:p>
            <a:r>
              <a:rPr lang="en-US" altLang="en-US" dirty="0"/>
              <a:t>BCBA – Board-certified behavior analyst</a:t>
            </a:r>
          </a:p>
          <a:p>
            <a:r>
              <a:rPr lang="en-US" altLang="en-US"/>
              <a:t>RBT – Registered behavior technician</a:t>
            </a:r>
            <a:endParaRPr lang="en-US" altLang="en-US" dirty="0"/>
          </a:p>
        </p:txBody>
      </p:sp>
      <p:sp>
        <p:nvSpPr>
          <p:cNvPr id="133124" name="Slide Number Placeholder 3">
            <a:extLst>
              <a:ext uri="{FF2B5EF4-FFF2-40B4-BE49-F238E27FC236}">
                <a16:creationId xmlns:a16="http://schemas.microsoft.com/office/drawing/2014/main" id="{C24D0234-8361-AA48-2963-E648F68D6D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Gill Sans MT" panose="020B0502020104020203" pitchFamily="34" charset="0"/>
              </a:defRPr>
            </a:lvl1pPr>
            <a:lvl2pPr marL="742950" indent="-285750">
              <a:spcBef>
                <a:spcPct val="20000"/>
              </a:spcBef>
              <a:buChar char="–"/>
              <a:defRPr sz="2800">
                <a:solidFill>
                  <a:schemeClr val="accent2"/>
                </a:solidFill>
                <a:latin typeface="Gill Sans MT" panose="020B0502020104020203" pitchFamily="34" charset="0"/>
              </a:defRPr>
            </a:lvl2pPr>
            <a:lvl3pPr marL="1143000" indent="-228600">
              <a:spcBef>
                <a:spcPct val="20000"/>
              </a:spcBef>
              <a:buChar char="•"/>
              <a:defRPr sz="24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fld id="{904F2904-9D43-49C2-AC1F-FB8757912737}" type="slidenum">
              <a:rPr lang="en-US" altLang="en-US"/>
              <a:pPr/>
              <a:t>19</a:t>
            </a:fld>
            <a:endParaRPr lang="en-US" altLang="en-US"/>
          </a:p>
        </p:txBody>
      </p:sp>
    </p:spTree>
    <p:extLst>
      <p:ext uri="{BB962C8B-B14F-4D97-AF65-F5344CB8AC3E}">
        <p14:creationId xmlns:p14="http://schemas.microsoft.com/office/powerpoint/2010/main" val="375959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1828800" y="198438"/>
            <a:ext cx="8229600" cy="563562"/>
          </a:xfrm>
        </p:spPr>
        <p:txBody>
          <a:bodyPr>
            <a:normAutofit fontScale="90000"/>
          </a:bodyPr>
          <a:lstStyle/>
          <a:p>
            <a:pPr eaLnBrk="1" hangingPunct="1"/>
            <a:r>
              <a:rPr lang="en-US" altLang="en-US" sz="3600"/>
              <a:t>PaTTAN’s Mission</a:t>
            </a:r>
          </a:p>
        </p:txBody>
      </p:sp>
      <p:sp>
        <p:nvSpPr>
          <p:cNvPr id="7171" name="Rectangle 9"/>
          <p:cNvSpPr>
            <a:spLocks noGrp="1" noChangeArrowheads="1"/>
          </p:cNvSpPr>
          <p:nvPr>
            <p:ph type="body" idx="4294967295"/>
          </p:nvPr>
        </p:nvSpPr>
        <p:spPr>
          <a:xfrm>
            <a:off x="4114800" y="936171"/>
            <a:ext cx="7228114" cy="4876799"/>
          </a:xfrm>
        </p:spPr>
        <p:txBody>
          <a:bodyPr>
            <a:normAutofit fontScale="92500"/>
          </a:bodyPr>
          <a:lstStyle/>
          <a:p>
            <a:pPr marL="4763" indent="-4763" algn="ctr">
              <a:buNone/>
            </a:pPr>
            <a:r>
              <a:rPr lang="en-US" altLang="en-US" sz="3600" dirty="0"/>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138761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F594-CC08-4763-B440-DC325476E557}"/>
              </a:ext>
            </a:extLst>
          </p:cNvPr>
          <p:cNvSpPr>
            <a:spLocks noGrp="1"/>
          </p:cNvSpPr>
          <p:nvPr>
            <p:ph type="ctrTitle"/>
          </p:nvPr>
        </p:nvSpPr>
        <p:spPr>
          <a:xfrm>
            <a:off x="3845443" y="2348897"/>
            <a:ext cx="7705905" cy="2160205"/>
          </a:xfrm>
        </p:spPr>
        <p:txBody>
          <a:bodyPr anchor="t">
            <a:normAutofit fontScale="90000"/>
          </a:bodyPr>
          <a:lstStyle/>
          <a:p>
            <a:pPr indent="7938"/>
            <a:br>
              <a:rPr lang="en-US" altLang="en-US" sz="3600" dirty="0"/>
            </a:br>
            <a:r>
              <a:rPr lang="en-US" altLang="en-US" sz="3600" dirty="0"/>
              <a:t>Thank You for Your Participation!!!</a:t>
            </a:r>
            <a:br>
              <a:rPr lang="en-US" altLang="en-US" sz="3600" dirty="0"/>
            </a:br>
            <a:br>
              <a:rPr lang="en-US" altLang="en-US" sz="3600" dirty="0"/>
            </a:br>
            <a:r>
              <a:rPr lang="en-US" altLang="en-US" sz="3600" dirty="0"/>
              <a:t>Amiris Dipuglia</a:t>
            </a:r>
            <a:br>
              <a:rPr lang="en-US" altLang="en-US" sz="3600" dirty="0"/>
            </a:br>
            <a:r>
              <a:rPr lang="en-US" altLang="en-US" sz="3600" dirty="0">
                <a:hlinkClick r:id="rId2"/>
              </a:rPr>
              <a:t>adipuglia@pattan.net</a:t>
            </a:r>
            <a:r>
              <a:rPr lang="en-US" altLang="en-US" sz="3600" dirty="0"/>
              <a:t> </a:t>
            </a:r>
            <a:br>
              <a:rPr lang="en-US" altLang="en-US" sz="3600" dirty="0"/>
            </a:br>
            <a:br>
              <a:rPr lang="en-US" altLang="en-US" sz="3600" dirty="0"/>
            </a:br>
            <a:br>
              <a:rPr lang="en-US" altLang="en-US" sz="3600" dirty="0"/>
            </a:br>
            <a:br>
              <a:rPr lang="en-US" altLang="en-US" sz="3600" dirty="0"/>
            </a:br>
            <a:br>
              <a:rPr lang="en-US" altLang="en-US" sz="3600" dirty="0"/>
            </a:br>
            <a:br>
              <a:rPr lang="en-US" altLang="en-US" sz="3600" dirty="0"/>
            </a:br>
            <a:endParaRPr lang="en-US" sz="3600" dirty="0"/>
          </a:p>
        </p:txBody>
      </p:sp>
      <p:pic>
        <p:nvPicPr>
          <p:cNvPr id="3" name="Picture 9"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401" y="5668510"/>
            <a:ext cx="2095991" cy="8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26;p15" descr="PaTTAN logo"/>
          <p:cNvPicPr preferRelativeResize="0"/>
          <p:nvPr/>
        </p:nvPicPr>
        <p:blipFill rotWithShape="1">
          <a:blip r:embed="rId4">
            <a:alphaModFix/>
          </a:blip>
          <a:srcRect/>
          <a:stretch/>
        </p:blipFill>
        <p:spPr>
          <a:xfrm>
            <a:off x="10082893" y="56872"/>
            <a:ext cx="1899407" cy="686078"/>
          </a:xfrm>
          <a:prstGeom prst="rect">
            <a:avLst/>
          </a:prstGeom>
          <a:noFill/>
          <a:ln>
            <a:noFill/>
          </a:ln>
        </p:spPr>
      </p:pic>
    </p:spTree>
    <p:extLst>
      <p:ext uri="{BB962C8B-B14F-4D97-AF65-F5344CB8AC3E}">
        <p14:creationId xmlns:p14="http://schemas.microsoft.com/office/powerpoint/2010/main" val="125002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3996390" y="877720"/>
            <a:ext cx="7568591" cy="4847304"/>
          </a:xfrm>
        </p:spPr>
        <p:txBody>
          <a:bodyPr>
            <a:normAutofit/>
          </a:bodyPr>
          <a:lstStyle/>
          <a:p>
            <a:pPr>
              <a:lnSpc>
                <a:spcPct val="80000"/>
              </a:lnSpc>
            </a:pPr>
            <a:r>
              <a:rPr lang="en-US" altLang="en-US" dirty="0"/>
              <a:t>Individuals vary by physiology, by cultural heritage, by past learning experiences….</a:t>
            </a:r>
            <a:br>
              <a:rPr lang="en-US" altLang="en-US" dirty="0"/>
            </a:br>
            <a:br>
              <a:rPr lang="en-US" altLang="en-US" dirty="0"/>
            </a:br>
            <a:r>
              <a:rPr lang="en-US" altLang="en-US" dirty="0"/>
              <a:t>	luckily the laws of learning are 	the 	same for all of them!</a:t>
            </a:r>
            <a:endParaRPr lang="en-US" altLang="en-US" sz="1400" i="1" dirty="0"/>
          </a:p>
        </p:txBody>
      </p:sp>
      <p:sp>
        <p:nvSpPr>
          <p:cNvPr id="3" name="Title 1"/>
          <p:cNvSpPr>
            <a:spLocks noGrp="1"/>
          </p:cNvSpPr>
          <p:nvPr>
            <p:ph type="title"/>
          </p:nvPr>
        </p:nvSpPr>
        <p:spPr>
          <a:xfrm>
            <a:off x="261258" y="1088571"/>
            <a:ext cx="3331028" cy="4636453"/>
          </a:xfrm>
        </p:spPr>
        <p:txBody>
          <a:bodyPr>
            <a:normAutofit/>
          </a:bodyPr>
          <a:lstStyle/>
          <a:p>
            <a:r>
              <a:rPr lang="en-US" altLang="en-US" sz="4000" dirty="0"/>
              <a:t>Laws of Learning</a:t>
            </a:r>
          </a:p>
        </p:txBody>
      </p:sp>
    </p:spTree>
    <p:extLst>
      <p:ext uri="{BB962C8B-B14F-4D97-AF65-F5344CB8AC3E}">
        <p14:creationId xmlns:p14="http://schemas.microsoft.com/office/powerpoint/2010/main" val="1290912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213360" y="209551"/>
            <a:ext cx="11704320" cy="369570"/>
          </a:xfrm>
        </p:spPr>
        <p:txBody>
          <a:bodyPr>
            <a:noAutofit/>
          </a:bodyPr>
          <a:lstStyle/>
          <a:p>
            <a:pPr algn="ctr"/>
            <a:r>
              <a:rPr lang="en-US" sz="2200" dirty="0">
                <a:solidFill>
                  <a:srgbClr val="004976"/>
                </a:solidFill>
              </a:rPr>
              <a:t>PDE Child Count Data: Students Eligible for IEPs Under Definition of Autism, Ages 3-21</a:t>
            </a:r>
          </a:p>
        </p:txBody>
      </p:sp>
      <p:sp>
        <p:nvSpPr>
          <p:cNvPr id="2" name="Rectangle 1"/>
          <p:cNvSpPr/>
          <p:nvPr/>
        </p:nvSpPr>
        <p:spPr>
          <a:xfrm>
            <a:off x="213360" y="6106477"/>
            <a:ext cx="11978640" cy="646331"/>
          </a:xfrm>
          <a:prstGeom prst="rect">
            <a:avLst/>
          </a:prstGeom>
        </p:spPr>
        <p:txBody>
          <a:bodyPr wrap="square">
            <a:spAutoFit/>
          </a:bodyPr>
          <a:lstStyle/>
          <a:p>
            <a:r>
              <a:rPr lang="en-US" i="1" dirty="0">
                <a:solidFill>
                  <a:schemeClr val="accent1"/>
                </a:solidFill>
              </a:rPr>
              <a:t>This increase and the impact on educational performance suggests a need for educators who are skilled in providing effective instruction for students with autism.</a:t>
            </a:r>
            <a:endParaRPr lang="en-US" dirty="0">
              <a:solidFill>
                <a:schemeClr val="accent1"/>
              </a:solidFill>
            </a:endParaRPr>
          </a:p>
        </p:txBody>
      </p:sp>
      <p:graphicFrame>
        <p:nvGraphicFramePr>
          <p:cNvPr id="4" name="Chart 3">
            <a:extLst>
              <a:ext uri="{FF2B5EF4-FFF2-40B4-BE49-F238E27FC236}">
                <a16:creationId xmlns:a16="http://schemas.microsoft.com/office/drawing/2014/main" id="{90DDB3CF-E9F1-6B55-B0BB-C5B1C6A18D8E}"/>
              </a:ext>
            </a:extLst>
          </p:cNvPr>
          <p:cNvGraphicFramePr/>
          <p:nvPr>
            <p:extLst>
              <p:ext uri="{D42A27DB-BD31-4B8C-83A1-F6EECF244321}">
                <p14:modId xmlns:p14="http://schemas.microsoft.com/office/powerpoint/2010/main" val="323198629"/>
              </p:ext>
            </p:extLst>
          </p:nvPr>
        </p:nvGraphicFramePr>
        <p:xfrm>
          <a:off x="432225" y="1062318"/>
          <a:ext cx="11704320" cy="4773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3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36849" y="1146091"/>
            <a:ext cx="2920702" cy="4306019"/>
          </a:xfrm>
        </p:spPr>
        <p:txBody>
          <a:bodyPr>
            <a:normAutofit/>
          </a:bodyPr>
          <a:lstStyle/>
          <a:p>
            <a:r>
              <a:rPr lang="en-US" sz="3600" dirty="0"/>
              <a:t>Autism Definition</a:t>
            </a:r>
          </a:p>
        </p:txBody>
      </p:sp>
      <p:sp>
        <p:nvSpPr>
          <p:cNvPr id="3" name="Content Placeholder 2"/>
          <p:cNvSpPr>
            <a:spLocks noGrp="1"/>
          </p:cNvSpPr>
          <p:nvPr>
            <p:ph idx="1"/>
          </p:nvPr>
        </p:nvSpPr>
        <p:spPr>
          <a:xfrm>
            <a:off x="3951895" y="1146091"/>
            <a:ext cx="7538490" cy="4848309"/>
          </a:xfrm>
        </p:spPr>
        <p:txBody>
          <a:bodyPr>
            <a:normAutofit fontScale="92500" lnSpcReduction="10000"/>
          </a:bodyPr>
          <a:lstStyle/>
          <a:p>
            <a:pPr>
              <a:defRPr/>
            </a:pPr>
            <a:r>
              <a:rPr lang="en-US" dirty="0"/>
              <a:t>Autism spectrum disorder (ASD) is a complex developmental condition that is characterized by:</a:t>
            </a:r>
          </a:p>
          <a:p>
            <a:pPr lvl="1">
              <a:defRPr/>
            </a:pPr>
            <a:r>
              <a:rPr lang="en-US" dirty="0"/>
              <a:t>Social communicative deficits</a:t>
            </a:r>
          </a:p>
          <a:p>
            <a:pPr lvl="1">
              <a:defRPr/>
            </a:pPr>
            <a:r>
              <a:rPr lang="en-US" dirty="0"/>
              <a:t>Restricted and repetitive patterns of behavior , interests, or activities</a:t>
            </a:r>
          </a:p>
          <a:p>
            <a:pPr lvl="1">
              <a:defRPr/>
            </a:pPr>
            <a:r>
              <a:rPr lang="en-US" dirty="0"/>
              <a:t>Examples of challenges and impact on educational performance:</a:t>
            </a:r>
          </a:p>
          <a:p>
            <a:pPr lvl="2">
              <a:defRPr/>
            </a:pPr>
            <a:r>
              <a:rPr lang="en-US" dirty="0"/>
              <a:t>Generalization</a:t>
            </a:r>
          </a:p>
          <a:p>
            <a:pPr lvl="2">
              <a:defRPr/>
            </a:pPr>
            <a:r>
              <a:rPr lang="en-US" dirty="0"/>
              <a:t>Discrimination</a:t>
            </a:r>
          </a:p>
          <a:p>
            <a:pPr lvl="2">
              <a:defRPr/>
            </a:pPr>
            <a:r>
              <a:rPr lang="en-US" dirty="0"/>
              <a:t>Social interactions</a:t>
            </a:r>
          </a:p>
          <a:p>
            <a:pPr lvl="2">
              <a:defRPr/>
            </a:pPr>
            <a:r>
              <a:rPr lang="en-US"/>
              <a:t>Require </a:t>
            </a:r>
            <a:r>
              <a:rPr lang="en-US" dirty="0"/>
              <a:t>systematic instruction </a:t>
            </a:r>
          </a:p>
          <a:p>
            <a:pPr lvl="2">
              <a:defRPr/>
            </a:pPr>
            <a:r>
              <a:rPr lang="en-US" dirty="0"/>
              <a:t>Problem behavior</a:t>
            </a:r>
          </a:p>
          <a:p>
            <a:pPr marL="960120" lvl="2" indent="0">
              <a:buNone/>
              <a:defRPr/>
            </a:pPr>
            <a:endParaRPr lang="en-US" dirty="0"/>
          </a:p>
          <a:p>
            <a:pPr>
              <a:defRPr/>
            </a:pPr>
            <a:r>
              <a:rPr lang="en-US" dirty="0"/>
              <a:t>Other such disorders or disabilities may also present with similar deficits</a:t>
            </a:r>
          </a:p>
        </p:txBody>
      </p:sp>
      <p:sp>
        <p:nvSpPr>
          <p:cNvPr id="2" name="Slide Number Placeholder 1"/>
          <p:cNvSpPr>
            <a:spLocks noGrp="1"/>
          </p:cNvSpPr>
          <p:nvPr>
            <p:ph type="sldNum" sz="quarter" idx="12"/>
          </p:nvPr>
        </p:nvSpPr>
        <p:spPr/>
        <p:txBody>
          <a:bodyPr/>
          <a:lstStyle/>
          <a:p>
            <a:fld id="{60D981DD-AC59-458B-9578-E02B40171018}" type="slidenum">
              <a:rPr lang="en-US" smtClean="0"/>
              <a:t>5</a:t>
            </a:fld>
            <a:endParaRPr lang="en-US"/>
          </a:p>
        </p:txBody>
      </p:sp>
    </p:spTree>
    <p:extLst>
      <p:ext uri="{BB962C8B-B14F-4D97-AF65-F5344CB8AC3E}">
        <p14:creationId xmlns:p14="http://schemas.microsoft.com/office/powerpoint/2010/main" val="297813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3902298" y="1058612"/>
            <a:ext cx="7970183" cy="744430"/>
          </a:xfrm>
        </p:spPr>
        <p:txBody>
          <a:bodyPr>
            <a:noAutofit/>
          </a:bodyPr>
          <a:lstStyle/>
          <a:p>
            <a:pPr algn="l">
              <a:defRPr/>
            </a:pPr>
            <a:br>
              <a:rPr lang="en-US" sz="2800" i="1" dirty="0">
                <a:solidFill>
                  <a:schemeClr val="bg1"/>
                </a:solidFill>
              </a:rPr>
            </a:br>
            <a:r>
              <a:rPr lang="en-US" sz="2800" i="1" dirty="0">
                <a:solidFill>
                  <a:schemeClr val="bg1"/>
                </a:solidFill>
              </a:rPr>
              <a:t>Evidence for effective instructional methods for students with autism has accumulated.</a:t>
            </a:r>
            <a:br>
              <a:rPr lang="en-US" sz="2800" i="1" dirty="0">
                <a:solidFill>
                  <a:schemeClr val="bg1"/>
                </a:solidFill>
              </a:rPr>
            </a:br>
            <a:endParaRPr lang="en-US" sz="2800" i="1" dirty="0">
              <a:solidFill>
                <a:schemeClr val="bg1"/>
              </a:solidFill>
            </a:endParaRPr>
          </a:p>
        </p:txBody>
      </p:sp>
      <p:sp>
        <p:nvSpPr>
          <p:cNvPr id="3" name="Content Placeholder 2"/>
          <p:cNvSpPr txBox="1">
            <a:spLocks/>
          </p:cNvSpPr>
          <p:nvPr/>
        </p:nvSpPr>
        <p:spPr>
          <a:xfrm>
            <a:off x="3902297" y="1888741"/>
            <a:ext cx="7970184" cy="2146318"/>
          </a:xfrm>
          <a:prstGeom prst="rect">
            <a:avLst/>
          </a:prstGeom>
        </p:spPr>
        <p:txBody>
          <a:bodyPr>
            <a:normAutofit fontScale="62500" lnSpcReduction="20000"/>
          </a:bodyPr>
          <a:lstStyle>
            <a:lvl1pPr marL="182880" indent="-182880" algn="l" defTabSz="914400" rtl="0" eaLnBrk="1" latinLnBrk="0" hangingPunct="1">
              <a:lnSpc>
                <a:spcPct val="100000"/>
              </a:lnSpc>
              <a:spcBef>
                <a:spcPts val="0"/>
              </a:spcBef>
              <a:spcAft>
                <a:spcPts val="0"/>
              </a:spcAft>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100000"/>
              </a:lnSpc>
              <a:spcBef>
                <a:spcPts val="0"/>
              </a:spcBef>
              <a:spcAft>
                <a:spcPts val="0"/>
              </a:spcAft>
              <a:buClr>
                <a:schemeClr val="bg1"/>
              </a:buClr>
              <a:buFont typeface="Wingdings 2" pitchFamily="18" charset="2"/>
              <a:buChar char=""/>
              <a:defRPr sz="2000" kern="1200">
                <a:solidFill>
                  <a:schemeClr val="bg1"/>
                </a:solidFill>
                <a:latin typeface="+mn-lt"/>
                <a:ea typeface="+mn-ea"/>
                <a:cs typeface="+mn-cs"/>
              </a:defRPr>
            </a:lvl2pPr>
            <a:lvl3pPr marL="1143000" indent="-182880" algn="l" defTabSz="914400" rtl="0" eaLnBrk="1" latinLnBrk="0" hangingPunct="1">
              <a:lnSpc>
                <a:spcPct val="100000"/>
              </a:lnSpc>
              <a:spcBef>
                <a:spcPts val="0"/>
              </a:spcBef>
              <a:spcAft>
                <a:spcPts val="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100000"/>
              </a:lnSpc>
              <a:spcBef>
                <a:spcPts val="0"/>
              </a:spcBef>
              <a:spcAft>
                <a:spcPts val="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100000"/>
              </a:lnSpc>
              <a:spcBef>
                <a:spcPts val="0"/>
              </a:spcBef>
              <a:spcAft>
                <a:spcPts val="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274320" indent="-274320">
              <a:lnSpc>
                <a:spcPct val="120000"/>
              </a:lnSpc>
              <a:buFont typeface="Wingdings 2"/>
              <a:buChar char=""/>
              <a:defRPr/>
            </a:pPr>
            <a:r>
              <a:rPr lang="en-US" sz="2400" dirty="0"/>
              <a:t>ABA: most evidence based conceptual framework for autism interventions </a:t>
            </a:r>
          </a:p>
          <a:p>
            <a:pPr marL="502920" lvl="1" indent="0">
              <a:lnSpc>
                <a:spcPct val="120000"/>
              </a:lnSpc>
              <a:buFont typeface="Wingdings 2" pitchFamily="18" charset="2"/>
              <a:buNone/>
              <a:defRPr/>
            </a:pPr>
            <a:r>
              <a:rPr lang="en-US" sz="1600" dirty="0"/>
              <a:t>NAC Standards Project, 2009; University of North Carolina, Frank Porter Graham Center, 2018</a:t>
            </a:r>
          </a:p>
          <a:p>
            <a:pPr marL="502920" lvl="1" indent="0">
              <a:lnSpc>
                <a:spcPct val="120000"/>
              </a:lnSpc>
              <a:buFont typeface="Wingdings 2" pitchFamily="18" charset="2"/>
              <a:buNone/>
              <a:defRPr/>
            </a:pPr>
            <a:endParaRPr lang="en-US" sz="1600" dirty="0"/>
          </a:p>
          <a:p>
            <a:pPr marL="274320" indent="-274320">
              <a:lnSpc>
                <a:spcPct val="120000"/>
              </a:lnSpc>
              <a:buFont typeface="Wingdings 2"/>
              <a:buChar char=""/>
              <a:defRPr/>
            </a:pPr>
            <a:r>
              <a:rPr lang="en-US" sz="2400" dirty="0"/>
              <a:t>ABA is a conceptual model consistent with effective instruction</a:t>
            </a:r>
          </a:p>
          <a:p>
            <a:pPr marL="274320" indent="-274320">
              <a:lnSpc>
                <a:spcPct val="120000"/>
              </a:lnSpc>
              <a:buFont typeface="Wingdings 2"/>
              <a:buChar char=""/>
              <a:defRPr/>
            </a:pPr>
            <a:endParaRPr lang="en-US" sz="2400" dirty="0"/>
          </a:p>
          <a:p>
            <a:pPr marL="274320" indent="-274320">
              <a:lnSpc>
                <a:spcPct val="120000"/>
              </a:lnSpc>
              <a:buFont typeface="Wingdings 2"/>
              <a:buChar char=""/>
              <a:defRPr/>
            </a:pPr>
            <a:r>
              <a:rPr lang="en-US" sz="2400" dirty="0"/>
              <a:t>Pennsylvania has recognized the importance of instructors having competencies in Applied Behavior Analysis- consistent with IDEA mandates for measurable goals and clearly defined interventions)</a:t>
            </a:r>
            <a:r>
              <a:rPr lang="en-US" sz="1600" dirty="0"/>
              <a:t> </a:t>
            </a:r>
          </a:p>
        </p:txBody>
      </p:sp>
      <p:sp>
        <p:nvSpPr>
          <p:cNvPr id="4" name="Title 1"/>
          <p:cNvSpPr txBox="1">
            <a:spLocks/>
          </p:cNvSpPr>
          <p:nvPr/>
        </p:nvSpPr>
        <p:spPr>
          <a:xfrm>
            <a:off x="134910" y="1133673"/>
            <a:ext cx="3102965"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pPr>
              <a:defRPr/>
            </a:pPr>
            <a:r>
              <a:rPr lang="en-US" sz="4000" dirty="0">
                <a:solidFill>
                  <a:schemeClr val="bg1">
                    <a:lumMod val="95000"/>
                  </a:schemeClr>
                </a:solidFill>
              </a:rPr>
              <a:t>Autism Initiative and Applied Behavior Analysis</a:t>
            </a:r>
          </a:p>
        </p:txBody>
      </p:sp>
      <p:sp>
        <p:nvSpPr>
          <p:cNvPr id="5" name="Title 3"/>
          <p:cNvSpPr txBox="1">
            <a:spLocks/>
          </p:cNvSpPr>
          <p:nvPr/>
        </p:nvSpPr>
        <p:spPr>
          <a:xfrm>
            <a:off x="3902298" y="3748543"/>
            <a:ext cx="7970183" cy="744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pPr>
              <a:defRPr/>
            </a:pPr>
            <a:r>
              <a:rPr lang="en-US" sz="2800" i="1" dirty="0">
                <a:solidFill>
                  <a:schemeClr val="bg1"/>
                </a:solidFill>
              </a:rPr>
              <a:t>What is ABA?</a:t>
            </a:r>
          </a:p>
        </p:txBody>
      </p:sp>
      <p:sp>
        <p:nvSpPr>
          <p:cNvPr id="7" name="Content Placeholder 2"/>
          <p:cNvSpPr txBox="1">
            <a:spLocks/>
          </p:cNvSpPr>
          <p:nvPr/>
        </p:nvSpPr>
        <p:spPr>
          <a:xfrm>
            <a:off x="3799264" y="4378817"/>
            <a:ext cx="8073217" cy="1751527"/>
          </a:xfrm>
          <a:prstGeom prst="rect">
            <a:avLst/>
          </a:prstGeom>
        </p:spPr>
        <p:txBody>
          <a:bodyPr>
            <a:normAutofit/>
          </a:bodyPr>
          <a:lstStyle>
            <a:lvl1pPr marL="182880" indent="-182880" algn="l" defTabSz="914400" rtl="0" eaLnBrk="1" latinLnBrk="0" hangingPunct="1">
              <a:lnSpc>
                <a:spcPct val="100000"/>
              </a:lnSpc>
              <a:spcBef>
                <a:spcPts val="0"/>
              </a:spcBef>
              <a:spcAft>
                <a:spcPts val="0"/>
              </a:spcAft>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100000"/>
              </a:lnSpc>
              <a:spcBef>
                <a:spcPts val="0"/>
              </a:spcBef>
              <a:spcAft>
                <a:spcPts val="0"/>
              </a:spcAft>
              <a:buClr>
                <a:schemeClr val="bg1"/>
              </a:buClr>
              <a:buFont typeface="Wingdings 2" pitchFamily="18" charset="2"/>
              <a:buChar char=""/>
              <a:defRPr sz="2000" kern="1200">
                <a:solidFill>
                  <a:schemeClr val="bg1"/>
                </a:solidFill>
                <a:latin typeface="+mn-lt"/>
                <a:ea typeface="+mn-ea"/>
                <a:cs typeface="+mn-cs"/>
              </a:defRPr>
            </a:lvl2pPr>
            <a:lvl3pPr marL="1143000" indent="-182880" algn="l" defTabSz="914400" rtl="0" eaLnBrk="1" latinLnBrk="0" hangingPunct="1">
              <a:lnSpc>
                <a:spcPct val="100000"/>
              </a:lnSpc>
              <a:spcBef>
                <a:spcPts val="0"/>
              </a:spcBef>
              <a:spcAft>
                <a:spcPts val="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100000"/>
              </a:lnSpc>
              <a:spcBef>
                <a:spcPts val="0"/>
              </a:spcBef>
              <a:spcAft>
                <a:spcPts val="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100000"/>
              </a:lnSpc>
              <a:spcBef>
                <a:spcPts val="0"/>
              </a:spcBef>
              <a:spcAft>
                <a:spcPts val="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342900" indent="-317500">
              <a:buClr>
                <a:srgbClr val="FFFFFF"/>
              </a:buClr>
              <a:buSzPts val="2800"/>
              <a:buFont typeface="Gill Sans"/>
              <a:buChar char="•"/>
            </a:pPr>
            <a:r>
              <a:rPr lang="en-US" sz="1500" dirty="0"/>
              <a:t>A science devoted to the understanding and improvement of human behavior. </a:t>
            </a:r>
          </a:p>
          <a:p>
            <a:pPr marL="1600200" indent="0" algn="r">
              <a:buSzPts val="1800"/>
              <a:buFont typeface="Wingdings 2" pitchFamily="18" charset="2"/>
              <a:buNone/>
            </a:pPr>
            <a:r>
              <a:rPr lang="en-US" sz="1500" dirty="0"/>
              <a:t>~Cooper, Heron &amp; Heward</a:t>
            </a:r>
          </a:p>
          <a:p>
            <a:pPr marL="342900" indent="-317500">
              <a:spcBef>
                <a:spcPts val="640"/>
              </a:spcBef>
              <a:buClr>
                <a:srgbClr val="FFFFFF"/>
              </a:buClr>
              <a:buSzPts val="2800"/>
              <a:buFont typeface="Gill Sans"/>
              <a:buChar char="•"/>
            </a:pPr>
            <a:r>
              <a:rPr lang="en-US" sz="1500" dirty="0"/>
              <a:t>We rely on interventions from this science to assess/analyze behavior so we can change it for the better!</a:t>
            </a:r>
          </a:p>
          <a:p>
            <a:pPr marL="342900" indent="-317500">
              <a:spcBef>
                <a:spcPts val="640"/>
              </a:spcBef>
              <a:buClr>
                <a:srgbClr val="FFFFFF"/>
              </a:buClr>
              <a:buSzPts val="2800"/>
              <a:buFont typeface="Gill Sans"/>
              <a:buChar char="•"/>
            </a:pPr>
            <a:r>
              <a:rPr lang="en-US" sz="1500" dirty="0"/>
              <a:t>Not exclusive for students with autism</a:t>
            </a:r>
          </a:p>
        </p:txBody>
      </p:sp>
    </p:spTree>
    <p:extLst>
      <p:ext uri="{BB962C8B-B14F-4D97-AF65-F5344CB8AC3E}">
        <p14:creationId xmlns:p14="http://schemas.microsoft.com/office/powerpoint/2010/main" val="112518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ABA as a conceptual model</a:t>
            </a:r>
          </a:p>
        </p:txBody>
      </p:sp>
      <p:sp>
        <p:nvSpPr>
          <p:cNvPr id="3" name="Content Placeholder 2"/>
          <p:cNvSpPr>
            <a:spLocks noGrp="1"/>
          </p:cNvSpPr>
          <p:nvPr>
            <p:ph idx="1"/>
          </p:nvPr>
        </p:nvSpPr>
        <p:spPr/>
        <p:txBody>
          <a:bodyPr>
            <a:normAutofit/>
          </a:bodyPr>
          <a:lstStyle/>
          <a:p>
            <a:r>
              <a:rPr lang="en-US" dirty="0"/>
              <a:t>ABA driven by how things that happen in the environment before and after behavior function to alter responding (operant analysis)</a:t>
            </a:r>
          </a:p>
          <a:p>
            <a:pPr marL="0" indent="0">
              <a:buNone/>
            </a:pPr>
            <a:endParaRPr lang="en-US" dirty="0"/>
          </a:p>
          <a:p>
            <a:r>
              <a:rPr lang="en-US" dirty="0"/>
              <a:t>Effective instruction is a relation between teacher behavior and student outcomes (independent and dependent variables) and is NOT dependent on any one variable, including place of instruction</a:t>
            </a:r>
          </a:p>
        </p:txBody>
      </p:sp>
    </p:spTree>
    <p:extLst>
      <p:ext uri="{BB962C8B-B14F-4D97-AF65-F5344CB8AC3E}">
        <p14:creationId xmlns:p14="http://schemas.microsoft.com/office/powerpoint/2010/main" val="69810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0230913"/>
              </p:ext>
            </p:extLst>
          </p:nvPr>
        </p:nvGraphicFramePr>
        <p:xfrm>
          <a:off x="1071785" y="1086561"/>
          <a:ext cx="10402478" cy="4920477"/>
        </p:xfrm>
        <a:graphic>
          <a:graphicData uri="http://schemas.openxmlformats.org/drawingml/2006/table">
            <a:tbl>
              <a:tblPr firstRow="1" bandRow="1"/>
              <a:tblGrid>
                <a:gridCol w="4143653">
                  <a:extLst>
                    <a:ext uri="{9D8B030D-6E8A-4147-A177-3AD203B41FA5}">
                      <a16:colId xmlns:a16="http://schemas.microsoft.com/office/drawing/2014/main" val="2537166452"/>
                    </a:ext>
                  </a:extLst>
                </a:gridCol>
                <a:gridCol w="1725078">
                  <a:extLst>
                    <a:ext uri="{9D8B030D-6E8A-4147-A177-3AD203B41FA5}">
                      <a16:colId xmlns:a16="http://schemas.microsoft.com/office/drawing/2014/main" val="408629096"/>
                    </a:ext>
                  </a:extLst>
                </a:gridCol>
                <a:gridCol w="4533747">
                  <a:extLst>
                    <a:ext uri="{9D8B030D-6E8A-4147-A177-3AD203B41FA5}">
                      <a16:colId xmlns:a16="http://schemas.microsoft.com/office/drawing/2014/main" val="1424039209"/>
                    </a:ext>
                  </a:extLst>
                </a:gridCol>
              </a:tblGrid>
              <a:tr h="532804">
                <a:tc>
                  <a:txBody>
                    <a:bodyPr/>
                    <a:lstStyle/>
                    <a:p>
                      <a:pPr marL="0" marR="0" algn="ctr">
                        <a:lnSpc>
                          <a:spcPct val="115000"/>
                        </a:lnSpc>
                        <a:spcBef>
                          <a:spcPts val="0"/>
                        </a:spcBef>
                        <a:spcAft>
                          <a:spcPts val="0"/>
                        </a:spcAft>
                      </a:pPr>
                      <a:r>
                        <a:rPr lang="en-US" sz="3200" kern="1200" dirty="0">
                          <a:solidFill>
                            <a:schemeClr val="bg1"/>
                          </a:solidFill>
                          <a:effectLst/>
                          <a:latin typeface="Gill Sans MT" panose="020B0502020104020203" pitchFamily="34" charset="0"/>
                          <a:ea typeface="Times New Roman" panose="02020603050405020304" pitchFamily="18" charset="0"/>
                          <a:cs typeface="Arial" panose="020B0604020202020204" pitchFamily="34" charset="0"/>
                        </a:rPr>
                        <a:t>Antecedent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en-US" sz="3200" kern="1200" dirty="0">
                          <a:solidFill>
                            <a:schemeClr val="bg1"/>
                          </a:solidFill>
                          <a:effectLst/>
                          <a:latin typeface="Gill Sans MT" panose="020B0502020104020203" pitchFamily="34" charset="0"/>
                          <a:ea typeface="Times New Roman" panose="02020603050405020304" pitchFamily="18" charset="0"/>
                          <a:cs typeface="Arial" panose="020B0604020202020204" pitchFamily="34" charset="0"/>
                        </a:rPr>
                        <a:t>Behavior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en-US" sz="3200" kern="1200" dirty="0">
                          <a:solidFill>
                            <a:schemeClr val="bg1"/>
                          </a:solidFill>
                          <a:effectLst/>
                          <a:latin typeface="Gill Sans MT" panose="020B0502020104020203" pitchFamily="34" charset="0"/>
                          <a:ea typeface="Times New Roman" panose="02020603050405020304" pitchFamily="18" charset="0"/>
                          <a:cs typeface="Arial" panose="020B0604020202020204" pitchFamily="34" charset="0"/>
                        </a:rPr>
                        <a:t>Consequence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01927138"/>
                  </a:ext>
                </a:extLst>
              </a:tr>
              <a:tr h="1186197">
                <a:tc>
                  <a:txBody>
                    <a:bodyPr/>
                    <a:lstStyle/>
                    <a:p>
                      <a:pPr marL="114300" marR="0" lvl="0" indent="0">
                        <a:lnSpc>
                          <a:spcPct val="100000"/>
                        </a:lnSpc>
                        <a:spcBef>
                          <a:spcPts val="0"/>
                        </a:spcBef>
                        <a:spcAft>
                          <a:spcPts val="0"/>
                        </a:spcAft>
                        <a:buFont typeface="Arial" panose="020B0604020202020204" pitchFamily="34" charset="0"/>
                        <a:buNone/>
                        <a:tabLst>
                          <a:tab pos="457200" algn="l"/>
                        </a:tabLst>
                      </a:pPr>
                      <a:endParaRPr lang="en-US" sz="1400" b="1"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4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What the student does</a:t>
                      </a:r>
                    </a:p>
                    <a:p>
                      <a:pPr marL="0" marR="0" algn="ctr">
                        <a:lnSpc>
                          <a:spcPct val="100000"/>
                        </a:lnSpc>
                        <a:spcBef>
                          <a:spcPts val="0"/>
                        </a:spcBef>
                        <a:spcAft>
                          <a:spcPts val="0"/>
                        </a:spcAft>
                      </a:pPr>
                      <a:r>
                        <a:rPr lang="en-US" sz="1400" kern="12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(movement)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tabLst>
                          <a:tab pos="0" algn="l"/>
                          <a:tab pos="55880" algn="l"/>
                        </a:tabLst>
                      </a:pPr>
                      <a:endParaRPr lang="en-US" sz="1400"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tabLst>
                          <a:tab pos="0" algn="l"/>
                          <a:tab pos="55880" algn="l"/>
                        </a:tabLst>
                      </a:pPr>
                      <a:endParaRPr lang="en-US" sz="1400"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tabLst>
                          <a:tab pos="0" algn="l"/>
                          <a:tab pos="55880" algn="l"/>
                        </a:tabLst>
                      </a:pPr>
                      <a:endParaRPr lang="en-US" sz="1400"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lvl="0" indent="0">
                        <a:lnSpc>
                          <a:spcPct val="100000"/>
                        </a:lnSpc>
                        <a:spcBef>
                          <a:spcPts val="0"/>
                        </a:spcBef>
                        <a:spcAft>
                          <a:spcPts val="0"/>
                        </a:spcAft>
                        <a:buFont typeface="Arial" panose="020B0604020202020204" pitchFamily="34" charset="0"/>
                        <a:buNone/>
                        <a:tabLst>
                          <a:tab pos="457200" algn="l"/>
                        </a:tabLst>
                      </a:pPr>
                      <a:endParaRPr lang="en-US" sz="1400" dirty="0">
                        <a:effectLst/>
                        <a:latin typeface="Georgia" panose="02040502050405020303" pitchFamily="18" charset="0"/>
                        <a:cs typeface="Times New Roman" panose="02020603050405020304" pitchFamily="18" charset="0"/>
                      </a:endParaRPr>
                    </a:p>
                    <a:p>
                      <a:pPr marL="457200" marR="0" lvl="1" indent="0">
                        <a:lnSpc>
                          <a:spcPct val="100000"/>
                        </a:lnSpc>
                        <a:spcBef>
                          <a:spcPts val="0"/>
                        </a:spcBef>
                        <a:spcAft>
                          <a:spcPts val="0"/>
                        </a:spcAft>
                        <a:buFont typeface="Arial" panose="020B0604020202020204" pitchFamily="34" charset="0"/>
                        <a:buNone/>
                        <a:tabLst>
                          <a:tab pos="457200" algn="l"/>
                        </a:tabLst>
                      </a:pPr>
                      <a:endParaRPr lang="en-US" sz="1400" dirty="0">
                        <a:effectLst/>
                        <a:latin typeface="Georgia" panose="02040502050405020303" pitchFamily="18"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25447028"/>
                  </a:ext>
                </a:extLst>
              </a:tr>
              <a:tr h="2369311">
                <a:tc rowSpan="2">
                  <a:txBody>
                    <a:bodyPr/>
                    <a:lstStyle/>
                    <a:p>
                      <a:pPr marL="0" marR="0" algn="ctr">
                        <a:lnSpc>
                          <a:spcPct val="100000"/>
                        </a:lnSpc>
                        <a:spcBef>
                          <a:spcPts val="0"/>
                        </a:spcBef>
                        <a:spcAft>
                          <a:spcPts val="0"/>
                        </a:spcAft>
                      </a:pPr>
                      <a:endParaRPr lang="en-US" sz="1400"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endParaRPr lang="en-US" sz="1400"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endParaRPr lang="en-US" sz="1400"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marL="228600" marR="0" lvl="0" indent="-228600">
                        <a:lnSpc>
                          <a:spcPct val="100000"/>
                        </a:lnSpc>
                        <a:spcBef>
                          <a:spcPts val="0"/>
                        </a:spcBef>
                        <a:spcAft>
                          <a:spcPts val="0"/>
                        </a:spcAft>
                        <a:buFont typeface="Arial" panose="020B0604020202020204" pitchFamily="34" charset="0"/>
                        <a:buChar char="•"/>
                        <a:tabLst>
                          <a:tab pos="457200" algn="l"/>
                        </a:tabLst>
                      </a:pPr>
                      <a:r>
                        <a:rPr lang="en-US" sz="14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Observable</a:t>
                      </a:r>
                      <a:endParaRPr lang="en-US" sz="1400" b="1" dirty="0">
                        <a:effectLst/>
                        <a:latin typeface="Georgia" panose="02040502050405020303" pitchFamily="18" charset="0"/>
                        <a:cs typeface="Times New Roman" panose="02020603050405020304" pitchFamily="18" charset="0"/>
                      </a:endParaRPr>
                    </a:p>
                    <a:p>
                      <a:pPr marL="228600" marR="0" lvl="0" indent="-228600">
                        <a:lnSpc>
                          <a:spcPct val="100000"/>
                        </a:lnSpc>
                        <a:spcBef>
                          <a:spcPts val="0"/>
                        </a:spcBef>
                        <a:spcAft>
                          <a:spcPts val="0"/>
                        </a:spcAft>
                        <a:buFont typeface="Arial" panose="020B0604020202020204" pitchFamily="34" charset="0"/>
                        <a:buChar char="•"/>
                        <a:tabLst>
                          <a:tab pos="457200" algn="l"/>
                        </a:tabLst>
                      </a:pPr>
                      <a:r>
                        <a:rPr lang="en-US" sz="1400" b="1" kern="12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Measurable</a:t>
                      </a:r>
                      <a:endParaRPr lang="en-US" sz="1400" b="1" dirty="0">
                        <a:effectLst/>
                        <a:latin typeface="Georgia" panose="02040502050405020303" pitchFamily="18"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457200" marR="0" lvl="1" indent="0">
                        <a:lnSpc>
                          <a:spcPct val="100000"/>
                        </a:lnSpc>
                        <a:spcBef>
                          <a:spcPts val="0"/>
                        </a:spcBef>
                        <a:spcAft>
                          <a:spcPts val="0"/>
                        </a:spcAft>
                        <a:buFont typeface="Arial" panose="020B0604020202020204" pitchFamily="34" charset="0"/>
                        <a:buNone/>
                        <a:tabLst>
                          <a:tab pos="457200" algn="l"/>
                        </a:tabLst>
                      </a:pPr>
                      <a:endParaRPr lang="en-US" sz="1400" dirty="0">
                        <a:effectLst/>
                        <a:latin typeface="Georgia" panose="02040502050405020303" pitchFamily="18"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6232648"/>
                  </a:ext>
                </a:extLst>
              </a:tr>
              <a:tr h="802642">
                <a:tc vMerge="1">
                  <a:txBody>
                    <a:bodyPr/>
                    <a:lstStyle/>
                    <a:p>
                      <a:pPr marL="0" marR="0" algn="ctr">
                        <a:lnSpc>
                          <a:spcPct val="100000"/>
                        </a:lnSpc>
                        <a:spcBef>
                          <a:spcPts val="0"/>
                        </a:spcBef>
                        <a:spcAft>
                          <a:spcPts val="0"/>
                        </a:spcAft>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marL="228600" marR="0" lvl="0" indent="-228600">
                        <a:lnSpc>
                          <a:spcPct val="100000"/>
                        </a:lnSpc>
                        <a:spcBef>
                          <a:spcPts val="0"/>
                        </a:spcBef>
                        <a:spcAft>
                          <a:spcPts val="0"/>
                        </a:spcAft>
                        <a:buFont typeface="Arial" panose="020B0604020202020204" pitchFamily="34" charset="0"/>
                        <a:buChar char="•"/>
                        <a:tabLst>
                          <a:tab pos="457200" algn="l"/>
                        </a:tabLst>
                      </a:pPr>
                      <a:endParaRPr lang="en-US" sz="1400" b="1" dirty="0">
                        <a:effectLst/>
                        <a:latin typeface="Georgia" panose="02040502050405020303" pitchFamily="18"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457200" marR="0" lvl="1" indent="0">
                        <a:lnSpc>
                          <a:spcPct val="100000"/>
                        </a:lnSpc>
                        <a:spcBef>
                          <a:spcPts val="0"/>
                        </a:spcBef>
                        <a:spcAft>
                          <a:spcPts val="0"/>
                        </a:spcAft>
                        <a:buFont typeface="Arial" panose="020B0604020202020204" pitchFamily="34" charset="0"/>
                        <a:buNone/>
                        <a:tabLst>
                          <a:tab pos="457200" algn="l"/>
                        </a:tabLst>
                      </a:pPr>
                      <a:endParaRPr lang="en-US" sz="1400" dirty="0">
                        <a:effectLst/>
                        <a:latin typeface="Georgia" panose="02040502050405020303" pitchFamily="18" charset="0"/>
                        <a:cs typeface="Times New Roman" panose="02020603050405020304" pitchFamily="18" charset="0"/>
                      </a:endParaRPr>
                    </a:p>
                  </a:txBody>
                  <a:tcPr marL="36635" marR="36635" marT="18305" marB="18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3947406"/>
                  </a:ext>
                </a:extLst>
              </a:tr>
            </a:tbl>
          </a:graphicData>
        </a:graphic>
      </p:graphicFrame>
      <p:sp>
        <p:nvSpPr>
          <p:cNvPr id="5" name="Title 1"/>
          <p:cNvSpPr txBox="1">
            <a:spLocks/>
          </p:cNvSpPr>
          <p:nvPr/>
        </p:nvSpPr>
        <p:spPr>
          <a:xfrm>
            <a:off x="1676400" y="52847"/>
            <a:ext cx="82296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4976"/>
                </a:solidFill>
                <a:latin typeface="Century Gothic"/>
              </a:rPr>
              <a:t>Behavior and the Environment</a:t>
            </a:r>
            <a:endParaRPr kumimoji="0" lang="en-US" sz="3200" b="0" i="0" u="none" strike="noStrike" kern="1200" cap="none" spc="-60" normalizeH="0" baseline="0" noProof="0" dirty="0">
              <a:ln>
                <a:noFill/>
              </a:ln>
              <a:solidFill>
                <a:srgbClr val="004976"/>
              </a:solidFill>
              <a:effectLst/>
              <a:uLnTx/>
              <a:uFillTx/>
              <a:latin typeface="Century Gothic"/>
              <a:ea typeface="+mj-ea"/>
              <a:cs typeface="+mj-cs"/>
            </a:endParaRPr>
          </a:p>
        </p:txBody>
      </p:sp>
      <p:sp>
        <p:nvSpPr>
          <p:cNvPr id="3" name="Rectangle 2"/>
          <p:cNvSpPr/>
          <p:nvPr/>
        </p:nvSpPr>
        <p:spPr>
          <a:xfrm>
            <a:off x="7733211" y="2168433"/>
            <a:ext cx="496393" cy="5209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a:ea typeface="+mn-ea"/>
                <a:cs typeface="+mn-cs"/>
              </a:rPr>
              <a:t>+</a:t>
            </a:r>
          </a:p>
        </p:txBody>
      </p:sp>
      <p:sp>
        <p:nvSpPr>
          <p:cNvPr id="6" name="Rectangle 5"/>
          <p:cNvSpPr/>
          <p:nvPr/>
        </p:nvSpPr>
        <p:spPr>
          <a:xfrm>
            <a:off x="7707085" y="2288911"/>
            <a:ext cx="574765" cy="64633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entury Gothic"/>
                <a:ea typeface="+mn-ea"/>
                <a:cs typeface="+mn-cs"/>
              </a:rPr>
              <a:t>-</a:t>
            </a:r>
          </a:p>
        </p:txBody>
      </p:sp>
      <p:sp>
        <p:nvSpPr>
          <p:cNvPr id="7" name="TextBox 6"/>
          <p:cNvSpPr txBox="1"/>
          <p:nvPr/>
        </p:nvSpPr>
        <p:spPr>
          <a:xfrm>
            <a:off x="8031242" y="2505536"/>
            <a:ext cx="34850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something is removed after the behavior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8" name="TextBox 7"/>
          <p:cNvSpPr txBox="1"/>
          <p:nvPr/>
        </p:nvSpPr>
        <p:spPr>
          <a:xfrm>
            <a:off x="8020595" y="2273866"/>
            <a:ext cx="34957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something is added after the behavior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9" name="TextBox 8"/>
          <p:cNvSpPr txBox="1"/>
          <p:nvPr/>
        </p:nvSpPr>
        <p:spPr>
          <a:xfrm>
            <a:off x="1380038" y="2272918"/>
            <a:ext cx="3485061"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Alters </a:t>
            </a: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behavior </a:t>
            </a:r>
            <a:endPar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10" name="TextBox 9"/>
          <p:cNvSpPr txBox="1"/>
          <p:nvPr/>
        </p:nvSpPr>
        <p:spPr>
          <a:xfrm>
            <a:off x="1380038" y="2003587"/>
            <a:ext cx="3485061"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Alters </a:t>
            </a: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value</a:t>
            </a:r>
            <a:endPar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11" name="TextBox 10"/>
          <p:cNvSpPr txBox="1"/>
          <p:nvPr/>
        </p:nvSpPr>
        <p:spPr>
          <a:xfrm>
            <a:off x="1380038" y="1691362"/>
            <a:ext cx="348506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Motivation</a:t>
            </a:r>
            <a:r>
              <a:rPr kumimoji="0" lang="en-US" sz="1400" b="1" i="0" u="none" strike="noStrike" kern="1200" cap="none" spc="0" normalizeH="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a:t>
            </a: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(MO)</a:t>
            </a:r>
            <a:endPar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7434529" y="1634580"/>
            <a:ext cx="348506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Reinforcement:</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13" name="TextBox 12"/>
          <p:cNvSpPr txBox="1"/>
          <p:nvPr/>
        </p:nvSpPr>
        <p:spPr>
          <a:xfrm>
            <a:off x="7036525" y="1799035"/>
            <a:ext cx="432997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Increases</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future probability of behavior  because things get</a:t>
            </a:r>
            <a:r>
              <a:rPr kumimoji="0" lang="en-US" sz="1400" b="0" i="0" u="none" strike="noStrike" kern="1200" cap="none" spc="0" normalizeH="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better (improving conditions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18" name="TextBox 17"/>
          <p:cNvSpPr txBox="1"/>
          <p:nvPr/>
        </p:nvSpPr>
        <p:spPr>
          <a:xfrm>
            <a:off x="6873297" y="2272031"/>
            <a:ext cx="1188716" cy="307777"/>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Positive</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19" name="TextBox 18"/>
          <p:cNvSpPr txBox="1"/>
          <p:nvPr/>
        </p:nvSpPr>
        <p:spPr>
          <a:xfrm>
            <a:off x="6862650" y="2478378"/>
            <a:ext cx="1188716" cy="307777"/>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Negative</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25" name="TextBox 24"/>
          <p:cNvSpPr txBox="1"/>
          <p:nvPr/>
        </p:nvSpPr>
        <p:spPr>
          <a:xfrm>
            <a:off x="1380037" y="3007460"/>
            <a:ext cx="348506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Discriminative Stimulus (S</a:t>
            </a:r>
            <a:r>
              <a:rPr kumimoji="0" lang="en-US" sz="1400" b="1" i="0" u="none" strike="noStrike" kern="1200" cap="none" spc="0" normalizeH="0" baseline="3000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D</a:t>
            </a: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a:t>
            </a:r>
            <a:endPar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6" name="TextBox 25"/>
          <p:cNvSpPr txBox="1"/>
          <p:nvPr/>
        </p:nvSpPr>
        <p:spPr>
          <a:xfrm>
            <a:off x="1151882" y="2478378"/>
            <a:ext cx="40103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When things are of</a:t>
            </a:r>
            <a:r>
              <a:rPr kumimoji="0" lang="en-US" sz="1400" b="0" i="0" u="none" strike="noStrike" kern="1200" cap="none" spc="0" normalizeH="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value, we behave to get them</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27" name="TextBox 26"/>
          <p:cNvSpPr txBox="1"/>
          <p:nvPr/>
        </p:nvSpPr>
        <p:spPr>
          <a:xfrm>
            <a:off x="1552268" y="4312577"/>
            <a:ext cx="349571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Additional things we do to ensure behavior will occur</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8" name="TextBox 27"/>
          <p:cNvSpPr txBox="1"/>
          <p:nvPr/>
        </p:nvSpPr>
        <p:spPr>
          <a:xfrm>
            <a:off x="1482363" y="3999978"/>
            <a:ext cx="348506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Prompts</a:t>
            </a:r>
            <a:endPar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0" name="TextBox 19"/>
          <p:cNvSpPr txBox="1"/>
          <p:nvPr/>
        </p:nvSpPr>
        <p:spPr>
          <a:xfrm>
            <a:off x="7036526" y="2959526"/>
            <a:ext cx="3640183" cy="307777"/>
          </a:xfrm>
          <a:prstGeom prst="rect">
            <a:avLst/>
          </a:prstGeom>
          <a:noFill/>
        </p:spPr>
        <p:txBody>
          <a:bodyPr wrap="square" rtlCol="0">
            <a:spAutoFit/>
          </a:bodyPr>
          <a:lstStyle/>
          <a:p>
            <a:pPr marL="174625" marR="0" lvl="0" indent="-174625"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Schedules of Reinforcement:</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21" name="TextBox 20"/>
          <p:cNvSpPr txBox="1"/>
          <p:nvPr/>
        </p:nvSpPr>
        <p:spPr>
          <a:xfrm>
            <a:off x="7219406" y="3161349"/>
            <a:ext cx="1332703" cy="307777"/>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Continuous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22" name="TextBox 21"/>
          <p:cNvSpPr txBox="1"/>
          <p:nvPr/>
        </p:nvSpPr>
        <p:spPr>
          <a:xfrm>
            <a:off x="7219405" y="3813124"/>
            <a:ext cx="1332703" cy="307777"/>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Intermittent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23" name="TextBox 22"/>
          <p:cNvSpPr txBox="1"/>
          <p:nvPr/>
        </p:nvSpPr>
        <p:spPr>
          <a:xfrm>
            <a:off x="7230433" y="4355749"/>
            <a:ext cx="1219492" cy="307777"/>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Extinction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24" name="TextBox 23"/>
          <p:cNvSpPr txBox="1"/>
          <p:nvPr/>
        </p:nvSpPr>
        <p:spPr>
          <a:xfrm>
            <a:off x="8407415" y="3149474"/>
            <a:ext cx="2778179"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happens after every response</a:t>
            </a:r>
          </a:p>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best to teach new behavior</a:t>
            </a:r>
          </a:p>
        </p:txBody>
      </p:sp>
      <p:sp>
        <p:nvSpPr>
          <p:cNvPr id="29" name="TextBox 28"/>
          <p:cNvSpPr txBox="1"/>
          <p:nvPr/>
        </p:nvSpPr>
        <p:spPr>
          <a:xfrm>
            <a:off x="8407415" y="3814954"/>
            <a:ext cx="2778179"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happens after some responses</a:t>
            </a:r>
          </a:p>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best to maintain behavior</a:t>
            </a:r>
          </a:p>
        </p:txBody>
      </p:sp>
      <p:sp>
        <p:nvSpPr>
          <p:cNvPr id="30" name="TextBox 29"/>
          <p:cNvSpPr txBox="1"/>
          <p:nvPr/>
        </p:nvSpPr>
        <p:spPr>
          <a:xfrm>
            <a:off x="8449925" y="4356431"/>
            <a:ext cx="2778179" cy="8309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reinforcement no longer happens</a:t>
            </a:r>
          </a:p>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behavior fades</a:t>
            </a:r>
          </a:p>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initial increase in magnitude and variability of responses</a:t>
            </a:r>
          </a:p>
        </p:txBody>
      </p:sp>
      <p:sp>
        <p:nvSpPr>
          <p:cNvPr id="33" name="TextBox 32"/>
          <p:cNvSpPr txBox="1"/>
          <p:nvPr/>
        </p:nvSpPr>
        <p:spPr>
          <a:xfrm>
            <a:off x="7434528" y="5237495"/>
            <a:ext cx="348506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Punishment:</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34" name="TextBox 33"/>
          <p:cNvSpPr txBox="1"/>
          <p:nvPr/>
        </p:nvSpPr>
        <p:spPr>
          <a:xfrm>
            <a:off x="7434528" y="5488311"/>
            <a:ext cx="34957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Decreases</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future probability of behavior </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31" name="TextBox 30"/>
          <p:cNvSpPr txBox="1"/>
          <p:nvPr/>
        </p:nvSpPr>
        <p:spPr>
          <a:xfrm>
            <a:off x="1704668" y="3467637"/>
            <a:ext cx="34957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Signals </a:t>
            </a:r>
            <a:r>
              <a:rPr kumimoji="0" lang="en-US" sz="1400" b="1"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availability </a:t>
            </a: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of reinforcement</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36" name="TextBox 35"/>
          <p:cNvSpPr txBox="1"/>
          <p:nvPr/>
        </p:nvSpPr>
        <p:spPr>
          <a:xfrm>
            <a:off x="8407415" y="3506765"/>
            <a:ext cx="2903744" cy="27699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lang="en-US" sz="1200" dirty="0">
                <a:solidFill>
                  <a:srgbClr val="000000"/>
                </a:solidFill>
                <a:latin typeface="Georgia" panose="02040502050405020303" pitchFamily="18" charset="0"/>
                <a:cs typeface="Times New Roman" panose="02020603050405020304" pitchFamily="18" charset="0"/>
              </a:rPr>
              <a:t>prone </a:t>
            </a: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cs typeface="Times New Roman" panose="02020603050405020304" pitchFamily="18" charset="0"/>
              </a:rPr>
              <a:t>to extinction</a:t>
            </a:r>
            <a:endParaRPr kumimoji="0" lang="en-US" sz="7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
        <p:nvSpPr>
          <p:cNvPr id="37" name="TextBox 36"/>
          <p:cNvSpPr txBox="1"/>
          <p:nvPr/>
        </p:nvSpPr>
        <p:spPr>
          <a:xfrm>
            <a:off x="8407415" y="4153866"/>
            <a:ext cx="2778179" cy="27699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Georgia" panose="02040502050405020303" pitchFamily="18" charset="0"/>
              <a:buChar char="—"/>
              <a:tabLst/>
              <a:defRPr/>
            </a:pPr>
            <a:r>
              <a:rPr lang="en-US" sz="1200" dirty="0">
                <a:solidFill>
                  <a:srgbClr val="000000"/>
                </a:solidFill>
                <a:latin typeface="Georgia" panose="02040502050405020303" pitchFamily="18" charset="0"/>
                <a:cs typeface="Times New Roman" panose="02020603050405020304" pitchFamily="18" charset="0"/>
              </a:rPr>
              <a:t>resistant</a:t>
            </a:r>
            <a:r>
              <a:rPr kumimoji="0" lang="en-US" sz="12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rPr>
              <a:t> to extinction</a:t>
            </a:r>
          </a:p>
        </p:txBody>
      </p:sp>
      <p:sp>
        <p:nvSpPr>
          <p:cNvPr id="32" name="TextBox 31"/>
          <p:cNvSpPr txBox="1"/>
          <p:nvPr/>
        </p:nvSpPr>
        <p:spPr>
          <a:xfrm>
            <a:off x="1708299" y="3736218"/>
            <a:ext cx="34957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Can</a:t>
            </a:r>
            <a:r>
              <a:rPr kumimoji="0" lang="en-US" sz="1400" b="0" i="0" u="none" strike="noStrike" kern="1200" cap="none" spc="0" normalizeH="0" noProof="0" dirty="0">
                <a:ln>
                  <a:noFill/>
                </a:ln>
                <a:solidFill>
                  <a:srgbClr val="000000"/>
                </a:solidFill>
                <a:effectLst/>
                <a:uLnTx/>
                <a:uFillTx/>
                <a:latin typeface="Georgia" panose="02040502050405020303" pitchFamily="18" charset="0"/>
                <a:ea typeface="Times New Roman" panose="02020603050405020304" pitchFamily="18" charset="0"/>
                <a:cs typeface="Arial" panose="020B0604020202020204" pitchFamily="34" charset="0"/>
              </a:rPr>
              <a:t> include multiple events</a:t>
            </a:r>
            <a:endPar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Times New Roman" panose="02020603050405020304" pitchFamily="18" charset="0"/>
            </a:endParaRPr>
          </a:p>
        </p:txBody>
      </p:sp>
    </p:spTree>
    <p:extLst>
      <p:ext uri="{BB962C8B-B14F-4D97-AF65-F5344CB8AC3E}">
        <p14:creationId xmlns:p14="http://schemas.microsoft.com/office/powerpoint/2010/main" val="26622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ppt_x"/>
                                          </p:val>
                                        </p:tav>
                                        <p:tav tm="100000">
                                          <p:val>
                                            <p:strVal val="#ppt_x"/>
                                          </p:val>
                                        </p:tav>
                                      </p:tavLst>
                                    </p:anim>
                                    <p:anim calcmode="lin" valueType="num">
                                      <p:cBhvr additive="base">
                                        <p:cTn id="1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1"/>
                                        </p:tgtEl>
                                        <p:attrNameLst>
                                          <p:attrName>style.visibility</p:attrName>
                                        </p:attrNameLst>
                                      </p:cBhvr>
                                      <p:to>
                                        <p:strVal val="visible"/>
                                      </p:to>
                                    </p:set>
                                    <p:anim calcmode="lin" valueType="num">
                                      <p:cBhvr additive="base">
                                        <p:cTn id="121" dur="500" fill="hold"/>
                                        <p:tgtEl>
                                          <p:spTgt spid="11"/>
                                        </p:tgtEl>
                                        <p:attrNameLst>
                                          <p:attrName>ppt_x</p:attrName>
                                        </p:attrNameLst>
                                      </p:cBhvr>
                                      <p:tavLst>
                                        <p:tav tm="0">
                                          <p:val>
                                            <p:strVal val="#ppt_x"/>
                                          </p:val>
                                        </p:tav>
                                        <p:tav tm="100000">
                                          <p:val>
                                            <p:strVal val="#ppt_x"/>
                                          </p:val>
                                        </p:tav>
                                      </p:tavLst>
                                    </p:anim>
                                    <p:anim calcmode="lin" valueType="num">
                                      <p:cBhvr additive="base">
                                        <p:cTn id="1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additive="base">
                                        <p:cTn id="127" dur="500" fill="hold"/>
                                        <p:tgtEl>
                                          <p:spTgt spid="10"/>
                                        </p:tgtEl>
                                        <p:attrNameLst>
                                          <p:attrName>ppt_x</p:attrName>
                                        </p:attrNameLst>
                                      </p:cBhvr>
                                      <p:tavLst>
                                        <p:tav tm="0">
                                          <p:val>
                                            <p:strVal val="#ppt_x"/>
                                          </p:val>
                                        </p:tav>
                                        <p:tav tm="100000">
                                          <p:val>
                                            <p:strVal val="#ppt_x"/>
                                          </p:val>
                                        </p:tav>
                                      </p:tavLst>
                                    </p:anim>
                                    <p:anim calcmode="lin" valueType="num">
                                      <p:cBhvr additive="base">
                                        <p:cTn id="1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 calcmode="lin" valueType="num">
                                      <p:cBhvr additive="base">
                                        <p:cTn id="139" dur="500" fill="hold"/>
                                        <p:tgtEl>
                                          <p:spTgt spid="26"/>
                                        </p:tgtEl>
                                        <p:attrNameLst>
                                          <p:attrName>ppt_x</p:attrName>
                                        </p:attrNameLst>
                                      </p:cBhvr>
                                      <p:tavLst>
                                        <p:tav tm="0">
                                          <p:val>
                                            <p:strVal val="#ppt_x"/>
                                          </p:val>
                                        </p:tav>
                                        <p:tav tm="100000">
                                          <p:val>
                                            <p:strVal val="#ppt_x"/>
                                          </p:val>
                                        </p:tav>
                                      </p:tavLst>
                                    </p:anim>
                                    <p:anim calcmode="lin" valueType="num">
                                      <p:cBhvr additive="base">
                                        <p:cTn id="1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additive="base">
                                        <p:cTn id="145" dur="500" fill="hold"/>
                                        <p:tgtEl>
                                          <p:spTgt spid="25"/>
                                        </p:tgtEl>
                                        <p:attrNameLst>
                                          <p:attrName>ppt_x</p:attrName>
                                        </p:attrNameLst>
                                      </p:cBhvr>
                                      <p:tavLst>
                                        <p:tav tm="0">
                                          <p:val>
                                            <p:strVal val="#ppt_x"/>
                                          </p:val>
                                        </p:tav>
                                        <p:tav tm="100000">
                                          <p:val>
                                            <p:strVal val="#ppt_x"/>
                                          </p:val>
                                        </p:tav>
                                      </p:tavLst>
                                    </p:anim>
                                    <p:anim calcmode="lin" valueType="num">
                                      <p:cBhvr additive="base">
                                        <p:cTn id="1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additive="base">
                                        <p:cTn id="163" dur="500" fill="hold"/>
                                        <p:tgtEl>
                                          <p:spTgt spid="28"/>
                                        </p:tgtEl>
                                        <p:attrNameLst>
                                          <p:attrName>ppt_x</p:attrName>
                                        </p:attrNameLst>
                                      </p:cBhvr>
                                      <p:tavLst>
                                        <p:tav tm="0">
                                          <p:val>
                                            <p:strVal val="#ppt_x"/>
                                          </p:val>
                                        </p:tav>
                                        <p:tav tm="100000">
                                          <p:val>
                                            <p:strVal val="#ppt_x"/>
                                          </p:val>
                                        </p:tav>
                                      </p:tavLst>
                                    </p:anim>
                                    <p:anim calcmode="lin" valueType="num">
                                      <p:cBhvr additive="base">
                                        <p:cTn id="1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7"/>
                                        </p:tgtEl>
                                        <p:attrNameLst>
                                          <p:attrName>style.visibility</p:attrName>
                                        </p:attrNameLst>
                                      </p:cBhvr>
                                      <p:to>
                                        <p:strVal val="visible"/>
                                      </p:to>
                                    </p:set>
                                    <p:anim calcmode="lin" valueType="num">
                                      <p:cBhvr additive="base">
                                        <p:cTn id="169" dur="500" fill="hold"/>
                                        <p:tgtEl>
                                          <p:spTgt spid="27"/>
                                        </p:tgtEl>
                                        <p:attrNameLst>
                                          <p:attrName>ppt_x</p:attrName>
                                        </p:attrNameLst>
                                      </p:cBhvr>
                                      <p:tavLst>
                                        <p:tav tm="0">
                                          <p:val>
                                            <p:strVal val="#ppt_x"/>
                                          </p:val>
                                        </p:tav>
                                        <p:tav tm="100000">
                                          <p:val>
                                            <p:strVal val="#ppt_x"/>
                                          </p:val>
                                        </p:tav>
                                      </p:tavLst>
                                    </p:anim>
                                    <p:anim calcmode="lin" valueType="num">
                                      <p:cBhvr additive="base">
                                        <p:cTn id="1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8" grpId="0"/>
      <p:bldP spid="19" grpId="0"/>
      <p:bldP spid="25" grpId="0"/>
      <p:bldP spid="26" grpId="0"/>
      <p:bldP spid="27" grpId="0"/>
      <p:bldP spid="28" grpId="0"/>
      <p:bldP spid="20" grpId="0"/>
      <p:bldP spid="21" grpId="0"/>
      <p:bldP spid="22" grpId="0"/>
      <p:bldP spid="23" grpId="0"/>
      <p:bldP spid="24" grpId="0"/>
      <p:bldP spid="29" grpId="0"/>
      <p:bldP spid="30" grpId="0"/>
      <p:bldP spid="33" grpId="0"/>
      <p:bldP spid="34" grpId="0"/>
      <p:bldP spid="31" grpId="0"/>
      <p:bldP spid="36" grpId="0"/>
      <p:bldP spid="37"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35" y="1179965"/>
            <a:ext cx="2885166" cy="3783921"/>
          </a:xfrm>
        </p:spPr>
        <p:txBody>
          <a:bodyPr/>
          <a:lstStyle/>
          <a:p>
            <a:r>
              <a:rPr lang="en-US" dirty="0"/>
              <a:t>PAI</a:t>
            </a:r>
            <a:br>
              <a:rPr lang="en-US" dirty="0"/>
            </a:br>
            <a:r>
              <a:rPr lang="en-US" dirty="0"/>
              <a:t>What we do</a:t>
            </a:r>
          </a:p>
        </p:txBody>
      </p:sp>
      <p:sp>
        <p:nvSpPr>
          <p:cNvPr id="3" name="Content Placeholder 2"/>
          <p:cNvSpPr>
            <a:spLocks noGrp="1"/>
          </p:cNvSpPr>
          <p:nvPr>
            <p:ph idx="1"/>
          </p:nvPr>
        </p:nvSpPr>
        <p:spPr>
          <a:xfrm>
            <a:off x="3997143" y="1181025"/>
            <a:ext cx="7765322" cy="4495950"/>
          </a:xfrm>
        </p:spPr>
        <p:txBody>
          <a:bodyPr>
            <a:noAutofit/>
          </a:bodyPr>
          <a:lstStyle/>
          <a:p>
            <a:r>
              <a:rPr lang="en-US" sz="2400" dirty="0"/>
              <a:t>Assist in-service special education teachers in extending effective educational practices</a:t>
            </a:r>
          </a:p>
          <a:p>
            <a:r>
              <a:rPr lang="en-US" sz="2400" dirty="0"/>
              <a:t>Wide scale training model across Pennsylvania: voluntary participation</a:t>
            </a:r>
          </a:p>
          <a:p>
            <a:r>
              <a:rPr lang="en-US" sz="2400" dirty="0"/>
              <a:t>Components</a:t>
            </a:r>
          </a:p>
          <a:p>
            <a:pPr lvl="1"/>
            <a:r>
              <a:rPr lang="en-US" sz="1800" dirty="0"/>
              <a:t>Pre-service competency-based training </a:t>
            </a:r>
          </a:p>
          <a:p>
            <a:pPr lvl="1"/>
            <a:r>
              <a:rPr lang="en-US" sz="1800" dirty="0"/>
              <a:t>Explicit site review detailing implementation of objective criteria</a:t>
            </a:r>
          </a:p>
          <a:p>
            <a:pPr lvl="1"/>
            <a:r>
              <a:rPr lang="en-US" sz="1800" dirty="0"/>
              <a:t>On site consultation using guided practice model</a:t>
            </a:r>
          </a:p>
          <a:p>
            <a:pPr lvl="1"/>
            <a:r>
              <a:rPr lang="en-US" sz="1800" dirty="0"/>
              <a:t>Treatment integrity systems</a:t>
            </a:r>
          </a:p>
          <a:p>
            <a:pPr lvl="1"/>
            <a:r>
              <a:rPr lang="en-US" sz="1800" dirty="0"/>
              <a:t>Providing training materials, instructional materials,  and support for data systems</a:t>
            </a:r>
          </a:p>
          <a:p>
            <a:pPr marL="150876" lvl="1" indent="0">
              <a:buNone/>
            </a:pPr>
            <a:endParaRPr lang="en-US" sz="1500" dirty="0"/>
          </a:p>
        </p:txBody>
      </p:sp>
    </p:spTree>
    <p:extLst>
      <p:ext uri="{BB962C8B-B14F-4D97-AF65-F5344CB8AC3E}">
        <p14:creationId xmlns:p14="http://schemas.microsoft.com/office/powerpoint/2010/main" val="4231323852"/>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FFFFFF"/>
      </a:dk2>
      <a:lt2>
        <a:srgbClr val="FFFFFF"/>
      </a:lt2>
      <a:accent1>
        <a:srgbClr val="004976"/>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5A5BF0-F9DD-48A3-B86A-E8987C871C53}" vid="{CF28BD09-BEA0-4C3D-9CDE-10F404D3B6AD}"/>
    </a:ext>
  </a:extLst>
</a:theme>
</file>

<file path=ppt/theme/theme2.xml><?xml version="1.0" encoding="utf-8"?>
<a:theme xmlns:a="http://schemas.openxmlformats.org/drawingml/2006/main" name="pattan ppt generic_1.1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48131F9651D44AB5FEA00A3F4977C4" ma:contentTypeVersion="14" ma:contentTypeDescription="Create a new document." ma:contentTypeScope="" ma:versionID="eb031f0adc60af71650a6b641ce10638">
  <xsd:schema xmlns:xsd="http://www.w3.org/2001/XMLSchema" xmlns:xs="http://www.w3.org/2001/XMLSchema" xmlns:p="http://schemas.microsoft.com/office/2006/metadata/properties" xmlns:ns3="2ac1588d-20d5-4f2f-a318-6b18832b111b" xmlns:ns4="0c833b42-ca14-4865-897f-ee15d83678f1" targetNamespace="http://schemas.microsoft.com/office/2006/metadata/properties" ma:root="true" ma:fieldsID="ce9e9b8522036c45e20ef20b791dc738" ns3:_="" ns4:_="">
    <xsd:import namespace="2ac1588d-20d5-4f2f-a318-6b18832b111b"/>
    <xsd:import namespace="0c833b42-ca14-4865-897f-ee15d83678f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1588d-20d5-4f2f-a318-6b18832b11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833b42-ca14-4865-897f-ee15d83678f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383C1C-9F62-4E64-91D6-6F97BFD8D9A2}">
  <ds:schemaRefs>
    <ds:schemaRef ds:uri="http://purl.org/dc/dcmitype/"/>
    <ds:schemaRef ds:uri="http://schemas.microsoft.com/office/2006/documentManagement/types"/>
    <ds:schemaRef ds:uri="0c833b42-ca14-4865-897f-ee15d83678f1"/>
    <ds:schemaRef ds:uri="http://purl.org/dc/elements/1.1/"/>
    <ds:schemaRef ds:uri="http://schemas.microsoft.com/office/2006/metadata/properties"/>
    <ds:schemaRef ds:uri="2ac1588d-20d5-4f2f-a318-6b18832b111b"/>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9AC7859-CB99-4030-9D91-A73263A94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1588d-20d5-4f2f-a318-6b18832b111b"/>
    <ds:schemaRef ds:uri="0c833b42-ca14-4865-897f-ee15d8367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F2A78-0C78-4058-839B-B2E011B56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22652</TotalTime>
  <Words>1308</Words>
  <Application>Microsoft Office PowerPoint</Application>
  <PresentationFormat>Widescreen</PresentationFormat>
  <Paragraphs>228</Paragraphs>
  <Slides>20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Gill Sans</vt:lpstr>
      <vt:lpstr>Arial</vt:lpstr>
      <vt:lpstr>Calibri</vt:lpstr>
      <vt:lpstr>Century Gothic</vt:lpstr>
      <vt:lpstr>Corbel</vt:lpstr>
      <vt:lpstr>Georgia</vt:lpstr>
      <vt:lpstr>Gill Sans MT</vt:lpstr>
      <vt:lpstr>Wingdings 2</vt:lpstr>
      <vt:lpstr>Frame</vt:lpstr>
      <vt:lpstr>pattan ppt generic_1.11</vt:lpstr>
      <vt:lpstr>The Role of Board-Certified Behavior Analysts in PA Autism Support School Programs </vt:lpstr>
      <vt:lpstr>PaTTAN’s Mission</vt:lpstr>
      <vt:lpstr>Laws of Learning</vt:lpstr>
      <vt:lpstr>PDE Child Count Data: Students Eligible for IEPs Under Definition of Autism, Ages 3-21</vt:lpstr>
      <vt:lpstr>Autism Definition</vt:lpstr>
      <vt:lpstr> Evidence for effective instructional methods for students with autism has accumulated. </vt:lpstr>
      <vt:lpstr>ABA as a conceptual model</vt:lpstr>
      <vt:lpstr>PowerPoint Presentation</vt:lpstr>
      <vt:lpstr>PAI What we do</vt:lpstr>
      <vt:lpstr>Where we do it</vt:lpstr>
      <vt:lpstr>Other environmental variables that require integration with training and instructional delivery</vt:lpstr>
      <vt:lpstr>Use of established principles: </vt:lpstr>
      <vt:lpstr>PATTAN AI ABA Supports Training Model</vt:lpstr>
      <vt:lpstr>Autism Initiative Supports  An Integrated System of Effective Instruction</vt:lpstr>
      <vt:lpstr>Site Review: Overview</vt:lpstr>
      <vt:lpstr>Intensive Behavioral Health Services (IBHS)  Formerly Wraparound – Behavioral Health Rehabilitation Services (BHRS) </vt:lpstr>
      <vt:lpstr>IBHS Services  </vt:lpstr>
      <vt:lpstr>IBHS Services  </vt:lpstr>
      <vt:lpstr>Board Certification</vt:lpstr>
      <vt:lpstr> Thank You for Your Participation!!!  Amiris Dipuglia adipuglia@pattan.net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 and VB: Intensive Training for Classroom Teams</dc:title>
  <dc:creator>Amiris Dipuglia</dc:creator>
  <cp:lastModifiedBy>Amiris Dipuglia</cp:lastModifiedBy>
  <cp:revision>286</cp:revision>
  <cp:lastPrinted>2021-08-21T22:27:31Z</cp:lastPrinted>
  <dcterms:created xsi:type="dcterms:W3CDTF">2019-09-19T12:09:35Z</dcterms:created>
  <dcterms:modified xsi:type="dcterms:W3CDTF">2022-11-02T16:10:41Z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0x010100A948131F9651D44AB5FEA00A3F4977C4</vt:lpwstr>
  </property>
</Properties>
</file>